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257" r:id="rId2"/>
    <p:sldId id="258" r:id="rId3"/>
    <p:sldId id="259" r:id="rId4"/>
    <p:sldId id="260" r:id="rId5"/>
    <p:sldId id="261" r:id="rId6"/>
    <p:sldId id="263" r:id="rId7"/>
    <p:sldId id="262" r:id="rId8"/>
    <p:sldId id="264" r:id="rId9"/>
    <p:sldId id="265" r:id="rId10"/>
    <p:sldId id="266" r:id="rId11"/>
    <p:sldId id="268" r:id="rId12"/>
    <p:sldId id="267" r:id="rId13"/>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3810" autoAdjust="0"/>
  </p:normalViewPr>
  <p:slideViewPr>
    <p:cSldViewPr snapToGrid="0" showGuides="1">
      <p:cViewPr varScale="1">
        <p:scale>
          <a:sx n="68" d="100"/>
          <a:sy n="68" d="100"/>
        </p:scale>
        <p:origin x="84" y="270"/>
      </p:cViewPr>
      <p:guideLst>
        <p:guide orient="horz" pos="2160"/>
        <p:guide pos="3840"/>
      </p:guideLst>
    </p:cSldViewPr>
  </p:slideViewPr>
  <p:outlineViewPr>
    <p:cViewPr>
      <p:scale>
        <a:sx n="33" d="100"/>
        <a:sy n="33" d="100"/>
      </p:scale>
      <p:origin x="0" y="-12492"/>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3" d="100"/>
          <a:sy n="83" d="100"/>
        </p:scale>
        <p:origin x="391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DD18964-3BB4-4D47-8767-CE438F1B9D44}" type="datetime1">
              <a:rPr lang="es-ES" smtClean="0"/>
              <a:t>14/12/2020</a:t>
            </a:fld>
            <a:endParaRPr lang="es-ES"/>
          </a:p>
        </p:txBody>
      </p:sp>
      <p:sp>
        <p:nvSpPr>
          <p:cNvPr id="4" name="Marcador de pie de página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D2DFAA7-D3C3-4D01-9299-453E25D16D4E}" type="slidenum">
              <a:rPr lang="es-ES" smtClean="0"/>
              <a:t>‹Nº›</a:t>
            </a:fld>
            <a:endParaRPr lang="es-ES"/>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jpe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D66C0203-D64A-4516-A5D4-F81B23892FEC}" type="datetime1">
              <a:rPr lang="es-ES" noProof="0" smtClean="0"/>
              <a:t>14/12/2020</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DC51814-3B91-4036-94D2-3977634EE214}" type="slidenum">
              <a:rPr lang="es-ES" noProof="0" smtClean="0"/>
              <a:t>‹Nº›</a:t>
            </a:fld>
            <a:endParaRPr lang="es-ES" noProof="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6DC51814-3B91-4036-94D2-3977634EE214}" type="slidenum">
              <a:rPr lang="es-ES" smtClean="0"/>
              <a:t>1</a:t>
            </a:fld>
            <a:endParaRPr lang="es-ES"/>
          </a:p>
        </p:txBody>
      </p:sp>
    </p:spTree>
    <p:extLst>
      <p:ext uri="{BB962C8B-B14F-4D97-AF65-F5344CB8AC3E}">
        <p14:creationId xmlns:p14="http://schemas.microsoft.com/office/powerpoint/2010/main" val="6668245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Marcador de posición de imagen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rtlCol="0">
            <a:normAutofit/>
          </a:bodyPr>
          <a:lstStyle>
            <a:lvl1pPr marL="0" indent="0" algn="ctr">
              <a:buNone/>
              <a:defRPr sz="1800"/>
            </a:lvl1pPr>
          </a:lstStyle>
          <a:p>
            <a:pPr rtl="0"/>
            <a:r>
              <a:rPr lang="es-ES" noProof="0"/>
              <a:t>Haga clic en el icono para agregar una imagen</a:t>
            </a:r>
          </a:p>
        </p:txBody>
      </p:sp>
      <p:sp>
        <p:nvSpPr>
          <p:cNvPr id="10" name="Rectángulo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rtlCol="0" anchor="ctr"/>
          <a:lstStyle>
            <a:lvl1pPr algn="ctr">
              <a:defRPr sz="6000">
                <a:solidFill>
                  <a:schemeClr val="bg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rtlCol="0"/>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modificar el estilo de subtítulo del patrón</a:t>
            </a:r>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ítulo y contenido">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rtlCol="0" anchor="ctr">
            <a:noAutofit/>
          </a:bodyPr>
          <a:lstStyle>
            <a:lvl1pPr>
              <a:defRPr sz="5400"/>
            </a:lvl1pPr>
          </a:lstStyle>
          <a:p>
            <a:pPr rtl="0"/>
            <a:r>
              <a:rPr lang="es-ES" noProof="0"/>
              <a:t>Haga clic para modificar el estilo de título del patrón</a:t>
            </a:r>
          </a:p>
        </p:txBody>
      </p:sp>
      <p:sp>
        <p:nvSpPr>
          <p:cNvPr id="3" name="Marcador de posición de contenido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número de diapositiva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13" name="Marcador de posición de imagen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1" name="Rectángulo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ítulo y contenido">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Rectángulo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rtlCol="0" anchor="b">
            <a:noAutofit/>
          </a:bodyPr>
          <a:lstStyle>
            <a:lvl1pPr>
              <a:defRPr sz="4000"/>
            </a:lvl1pPr>
          </a:lstStyle>
          <a:p>
            <a:pPr rtl="0"/>
            <a:r>
              <a:rPr lang="es-ES" noProof="0"/>
              <a:t>Haga clic para modificar el estilo de título del patrón</a:t>
            </a:r>
          </a:p>
        </p:txBody>
      </p:sp>
      <p:sp>
        <p:nvSpPr>
          <p:cNvPr id="3" name="Marcador de posición de contenido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número de diapositiva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13" name="Marcador de posición de imagen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4" name="Rectángulo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Rectángulo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ítulo y contenido">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rtlCol="0" anchor="ctr">
            <a:noAutofit/>
          </a:bodyPr>
          <a:lstStyle>
            <a:lvl1pPr>
              <a:defRPr sz="4000"/>
            </a:lvl1pPr>
          </a:lstStyle>
          <a:p>
            <a:pPr rtl="0"/>
            <a:r>
              <a:rPr lang="es-ES" noProof="0"/>
              <a:t>Haga clic para modificar el estilo de título del patrón</a:t>
            </a:r>
          </a:p>
        </p:txBody>
      </p:sp>
      <p:sp>
        <p:nvSpPr>
          <p:cNvPr id="3" name="Marcador de posición de contenido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rtlCol="0" anchor="ctr">
            <a:normAutofit/>
          </a:bodyPr>
          <a:lstStyle>
            <a:lvl1pPr>
              <a:defRPr sz="2000"/>
            </a:lvl1pPr>
            <a:lvl2pPr>
              <a:defRPr sz="1800"/>
            </a:lvl2pPr>
            <a:lvl3pPr>
              <a:defRPr sz="1600"/>
            </a:lvl3pPr>
            <a:lvl4pPr>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número de diapositiva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13" name="Marcador de posición de imagen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5" name="Rectángulo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Rectángulo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Rectángulo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rtlCol="0" anchor="ctr"/>
          <a:lstStyle>
            <a:lvl1pPr>
              <a:defRPr sz="6000">
                <a:solidFill>
                  <a:schemeClr val="bg1"/>
                </a:solidFill>
              </a:defRPr>
            </a:lvl1pPr>
          </a:lstStyle>
          <a:p>
            <a:pPr rtl="0"/>
            <a:r>
              <a:rPr lang="es-ES" noProof="0"/>
              <a:t>Haga clic para modificar el estilo de título del patrón</a:t>
            </a:r>
          </a:p>
        </p:txBody>
      </p:sp>
      <p:sp>
        <p:nvSpPr>
          <p:cNvPr id="3" name="Marcador de posición de texto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rtlCol="0"/>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Haga clic para modificar los estilos de texto del patrón</a:t>
            </a:r>
          </a:p>
        </p:txBody>
      </p:sp>
      <p:sp>
        <p:nvSpPr>
          <p:cNvPr id="6" name="Marcador de número de diapositiva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9" name="Rectángulo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Rectángulo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Encabezado de sección">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8" name="Rectángulo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11" name="Marcador de posición de imagen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endParaRPr lang="es-ES" noProof="0" dirty="0"/>
          </a:p>
        </p:txBody>
      </p:sp>
      <p:sp>
        <p:nvSpPr>
          <p:cNvPr id="2" name="Título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rtlCol="0" anchor="ctr"/>
          <a:lstStyle>
            <a:lvl1pPr>
              <a:defRPr sz="6000">
                <a:solidFill>
                  <a:schemeClr val="bg1"/>
                </a:solidFill>
              </a:defRPr>
            </a:lvl1pPr>
          </a:lstStyle>
          <a:p>
            <a:pPr rtl="0"/>
            <a:r>
              <a:rPr lang="es-ES" noProof="0"/>
              <a:t>Haga clic para modificar el estilo de título del patrón</a:t>
            </a:r>
            <a:endParaRPr lang="es-ES" noProof="0" dirty="0"/>
          </a:p>
        </p:txBody>
      </p:sp>
      <p:sp>
        <p:nvSpPr>
          <p:cNvPr id="6" name="Marcador de posición de número de diapositiva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dirty="0"/>
          </a:p>
        </p:txBody>
      </p:sp>
      <p:sp>
        <p:nvSpPr>
          <p:cNvPr id="12" name="Forma libre: Forma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Encabezado de sección">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3" name="Marcador de posición de imagen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rtl="0">
              <a:buNone/>
            </a:pPr>
            <a:r>
              <a:rPr lang="es-ES" noProof="0"/>
              <a:t>Haga clic en el icono para agregar una imagen</a:t>
            </a:r>
          </a:p>
        </p:txBody>
      </p:sp>
      <p:sp>
        <p:nvSpPr>
          <p:cNvPr id="2" name="Título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rtlCol="0" anchor="ctr"/>
          <a:lstStyle>
            <a:lvl1pPr>
              <a:defRPr sz="6000">
                <a:solidFill>
                  <a:schemeClr val="accent5"/>
                </a:solidFill>
              </a:defRPr>
            </a:lvl1pPr>
          </a:lstStyle>
          <a:p>
            <a:pPr rtl="0"/>
            <a:r>
              <a:rPr lang="es-ES" noProof="0"/>
              <a:t>Haga clic para modificar el estilo de título del patrón</a:t>
            </a:r>
          </a:p>
        </p:txBody>
      </p:sp>
      <p:sp>
        <p:nvSpPr>
          <p:cNvPr id="6" name="Marcador de número de diapositiva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16" name="Rectángulo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Rectángulo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8" name="Rectángulo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Encabezado de sección">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rtlCol="0" anchor="ctr"/>
          <a:lstStyle>
            <a:lvl1pPr>
              <a:defRPr sz="6000">
                <a:solidFill>
                  <a:schemeClr val="tx1"/>
                </a:solidFill>
              </a:defRPr>
            </a:lvl1pPr>
          </a:lstStyle>
          <a:p>
            <a:pPr rtl="0"/>
            <a:r>
              <a:rPr lang="es-ES" noProof="0"/>
              <a:t>Haga clic para modificar el estilo de título del patrón</a:t>
            </a:r>
          </a:p>
        </p:txBody>
      </p:sp>
      <p:sp>
        <p:nvSpPr>
          <p:cNvPr id="6" name="Marcador de número de diapositiva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16" name="Rectángulo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6" name="Rectángulo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3" name="Marcador de posición de imagen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rtl="0">
              <a:buNone/>
            </a:pPr>
            <a:r>
              <a:rPr lang="es-ES" noProof="0"/>
              <a:t>Haga clic en el icono para agregar una imagen</a:t>
            </a:r>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Encabezado de sección">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rtlCol="0" anchor="ctr"/>
          <a:lstStyle>
            <a:lvl1pPr algn="ctr">
              <a:defRPr sz="6000">
                <a:solidFill>
                  <a:schemeClr val="accent1"/>
                </a:solidFill>
              </a:defRPr>
            </a:lvl1pPr>
          </a:lstStyle>
          <a:p>
            <a:pPr rtl="0"/>
            <a:r>
              <a:rPr lang="es-ES" noProof="0"/>
              <a:t>Haga clic para modificar el estilo de título del patrón</a:t>
            </a:r>
          </a:p>
        </p:txBody>
      </p:sp>
      <p:sp>
        <p:nvSpPr>
          <p:cNvPr id="6" name="Marcador de número de diapositiva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16" name="Rectángulo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Marcador de posición de imagen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3" name="Rectángulo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Rectángulo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DE3A6AA5-A315-455E-B5C7-E53E3746ED81}"/>
              </a:ext>
            </a:extLst>
          </p:cNvPr>
          <p:cNvSpPr>
            <a:spLocks noGrp="1"/>
          </p:cNvSpPr>
          <p:nvPr>
            <p:ph type="title"/>
          </p:nvPr>
        </p:nvSpPr>
        <p:spPr/>
        <p:txBody>
          <a:bodyPr rtlCol="0"/>
          <a:lstStyle/>
          <a:p>
            <a:pPr rtl="0"/>
            <a:r>
              <a:rPr lang="es-ES" noProof="0"/>
              <a:t>Haga clic para modificar el estilo de título del patrón</a:t>
            </a:r>
          </a:p>
        </p:txBody>
      </p:sp>
      <p:sp>
        <p:nvSpPr>
          <p:cNvPr id="3" name="Marcador de contenido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contenido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posición de número de diapositiva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8" name="Marcador de posición de imagen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os objetos">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DE3A6AA5-A315-455E-B5C7-E53E3746ED81}"/>
              </a:ext>
            </a:extLst>
          </p:cNvPr>
          <p:cNvSpPr>
            <a:spLocks noGrp="1"/>
          </p:cNvSpPr>
          <p:nvPr>
            <p:ph type="title"/>
          </p:nvPr>
        </p:nvSpPr>
        <p:spPr/>
        <p:txBody>
          <a:bodyPr rtlCol="0"/>
          <a:lstStyle/>
          <a:p>
            <a:pPr rtl="0"/>
            <a:r>
              <a:rPr lang="es-ES" noProof="0"/>
              <a:t>Haga clic para modificar el estilo de título del patrón</a:t>
            </a:r>
          </a:p>
        </p:txBody>
      </p:sp>
      <p:sp>
        <p:nvSpPr>
          <p:cNvPr id="4" name="Marcador de contenido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posición de número de diapositiva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8" name="Marcador de posición de imagen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1" name="Marcador de posición de imagen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2" name="Rectángulo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Marcador de contenido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iapositiva de títul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Rectángulo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Marcador de posición de imagen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rtlCol="0">
            <a:normAutofit/>
          </a:bodyPr>
          <a:lstStyle>
            <a:lvl1pPr marL="0" indent="0" algn="ctr">
              <a:buNone/>
              <a:defRPr sz="1800"/>
            </a:lvl1pPr>
          </a:lstStyle>
          <a:p>
            <a:pPr rtl="0"/>
            <a:r>
              <a:rPr lang="es-ES" noProof="0"/>
              <a:t>Haga clic en el icono para agregar una imagen</a:t>
            </a:r>
          </a:p>
        </p:txBody>
      </p:sp>
      <p:sp>
        <p:nvSpPr>
          <p:cNvPr id="10" name="Rectángulo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rtlCol="0" anchor="b"/>
          <a:lstStyle>
            <a:lvl1pPr algn="l">
              <a:defRPr sz="6000">
                <a:solidFill>
                  <a:schemeClr val="bg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A951C9A4-8764-4CB3-AC26-C957C0E84BCD}"/>
              </a:ext>
            </a:extLst>
          </p:cNvPr>
          <p:cNvSpPr>
            <a:spLocks noGrp="1"/>
          </p:cNvSpPr>
          <p:nvPr>
            <p:ph type="subTitle" idx="1" hasCustomPrompt="1"/>
          </p:nvPr>
        </p:nvSpPr>
        <p:spPr>
          <a:xfrm>
            <a:off x="6905625" y="4927600"/>
            <a:ext cx="4986338" cy="976311"/>
          </a:xfrm>
        </p:spPr>
        <p:txBody>
          <a:bodyPr rtlCol="0"/>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3A6AA5-A315-455E-B5C7-E53E3746ED81}"/>
              </a:ext>
            </a:extLst>
          </p:cNvPr>
          <p:cNvSpPr>
            <a:spLocks noGrp="1"/>
          </p:cNvSpPr>
          <p:nvPr>
            <p:ph type="title"/>
          </p:nvPr>
        </p:nvSpPr>
        <p:spPr/>
        <p:txBody>
          <a:bodyPr rtlCol="0"/>
          <a:lstStyle/>
          <a:p>
            <a:pPr rtl="0"/>
            <a:r>
              <a:rPr lang="es-ES" noProof="0"/>
              <a:t>Haga clic para modificar el estilo de título del patrón</a:t>
            </a:r>
          </a:p>
        </p:txBody>
      </p:sp>
      <p:sp>
        <p:nvSpPr>
          <p:cNvPr id="7" name="Marcador de posición de número de diapositiva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8" name="Marcador de posición de imagen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2" name="Rectángulo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Marcador de contenido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3" name="Marcador de contenido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cxnSp>
        <p:nvCxnSpPr>
          <p:cNvPr id="6" name="Conector recto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Dos objetos">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2" name="Rectángulo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rtlCol="0" anchor="b">
            <a:noAutofit/>
          </a:bodyPr>
          <a:lstStyle>
            <a:lvl1pPr>
              <a:defRPr sz="3600"/>
            </a:lvl1pPr>
          </a:lstStyle>
          <a:p>
            <a:pPr rtl="0"/>
            <a:r>
              <a:rPr lang="es-ES" noProof="0"/>
              <a:t>Haga clic para modificar el estilo de título del patrón</a:t>
            </a:r>
          </a:p>
        </p:txBody>
      </p:sp>
      <p:sp>
        <p:nvSpPr>
          <p:cNvPr id="7" name="Marcador de número de diapositiva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4" name="Marcador de contenido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rtlCol="0">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3" name="Marcador de contenido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rtlCol="0">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25" name="Marcador de posición de imagen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rtl="0">
              <a:buNone/>
            </a:pPr>
            <a:r>
              <a:rPr lang="es-ES" noProof="0"/>
              <a:t>Haga clic en el icono para agregar una imagen</a:t>
            </a:r>
          </a:p>
        </p:txBody>
      </p:sp>
      <p:sp>
        <p:nvSpPr>
          <p:cNvPr id="20" name="Rectángulo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1" name="Rectángulo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cxnSp>
        <p:nvCxnSpPr>
          <p:cNvPr id="23" name="Conector recto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ángulo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Dos objetos">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3" name="Marcador de posición de imagen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4" name="Rectángulo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5" name="Rectángulo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rtlCol="0" anchor="ctr">
            <a:noAutofit/>
          </a:bodyPr>
          <a:lstStyle>
            <a:lvl1pPr algn="ctr">
              <a:defRPr sz="3600"/>
            </a:lvl1pPr>
          </a:lstStyle>
          <a:p>
            <a:pPr rtl="0"/>
            <a:r>
              <a:rPr lang="es-ES" noProof="0"/>
              <a:t>Haga clic para modificar el estilo de título del patrón</a:t>
            </a:r>
          </a:p>
        </p:txBody>
      </p:sp>
      <p:sp>
        <p:nvSpPr>
          <p:cNvPr id="7" name="Marcador de número de diapositiva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4" name="Marcador de posición de contenido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3" name="Marcador de contenido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En blanco">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Rectángulo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6" name="Marcador de posición de imagen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En blanco">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7" name="Marcador de posición de imagen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rtl="0">
              <a:buNone/>
            </a:pPr>
            <a:r>
              <a:rPr lang="es-ES" noProof="0"/>
              <a:t>Haga clic en el icono para agregar una imagen</a:t>
            </a:r>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En blanco">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Marcador de posición de imagen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5" name="Marcador de posición de imagen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6" name="Marcador de posición de imagen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7" name="Marcador de posición de imagen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En blanco">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Marcador de posición de imagen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grpSp>
        <p:nvGrpSpPr>
          <p:cNvPr id="2" name="Grupo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ángulo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Rectángulo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10" name="Rectángulo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En blanco">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Rectángulo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Marcador de posición de imagen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rtlCol="0"/>
          <a:lstStyle/>
          <a:p>
            <a:pPr rtl="0"/>
            <a:r>
              <a:rPr lang="es-ES" noProof="0"/>
              <a:t>Haga clic para modificar el estilo de título del patrón</a:t>
            </a:r>
          </a:p>
        </p:txBody>
      </p:sp>
      <p:sp>
        <p:nvSpPr>
          <p:cNvPr id="9" name="Marcador de número de diapositiva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8" name="Marcador de posición de imagen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7" name="Rectángulo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Marcador de texto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rtlCol="0"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0" name="Rectángulo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Marcador de contenido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rtlCol="0">
            <a:normAutofit/>
          </a:bodyPr>
          <a:lstStyle>
            <a:lvl1pPr>
              <a:defRPr sz="1800"/>
            </a:lvl1pPr>
            <a:lvl2pPr>
              <a:defRPr sz="1600"/>
            </a:lvl2pPr>
            <a:lvl3pPr>
              <a:defRPr sz="1400"/>
            </a:lvl3pPr>
            <a:lvl4pPr>
              <a:defRPr sz="1200"/>
            </a:lvl4pPr>
            <a:lvl5pPr>
              <a:defRPr sz="12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1" name="Marcador de posición de imagen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2" name="Rectángulo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solidFill>
                <a:schemeClr val="bg1"/>
              </a:solidFill>
            </a:endParaRPr>
          </a:p>
        </p:txBody>
      </p:sp>
      <p:sp>
        <p:nvSpPr>
          <p:cNvPr id="13" name="Rectángulo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posición de texto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rtlCol="0"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rtlCol="0">
            <a:normAutofit/>
          </a:bodyPr>
          <a:lstStyle>
            <a:lvl1pPr>
              <a:defRPr sz="1800"/>
            </a:lvl1pPr>
            <a:lvl2pPr>
              <a:defRPr sz="1600"/>
            </a:lvl2pPr>
            <a:lvl3pPr>
              <a:defRPr sz="1400"/>
            </a:lvl3pPr>
            <a:lvl4pPr>
              <a:defRPr sz="1200"/>
            </a:lvl4pPr>
            <a:lvl5pPr>
              <a:defRPr sz="12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rtlCol="0"/>
          <a:lstStyle/>
          <a:p>
            <a:pPr rtl="0"/>
            <a:r>
              <a:rPr lang="es-ES" noProof="0"/>
              <a:t>Haga clic para modificar el estilo de título del patrón</a:t>
            </a:r>
          </a:p>
        </p:txBody>
      </p:sp>
      <p:sp>
        <p:nvSpPr>
          <p:cNvPr id="9" name="Marcador de número de diapositiva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8" name="Marcador de posición de imagen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7" name="Rectángulo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Marcador de texto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rtlCol="0"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0" name="Rectángulo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Marcador de contenido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rtlCol="0">
            <a:normAutofit/>
          </a:bodyPr>
          <a:lstStyle>
            <a:lvl1pPr>
              <a:defRPr sz="1800"/>
            </a:lvl1pPr>
            <a:lvl2pPr>
              <a:defRPr sz="1600"/>
            </a:lvl2pPr>
            <a:lvl3pPr>
              <a:defRPr sz="1400"/>
            </a:lvl3pPr>
            <a:lvl4pPr>
              <a:defRPr sz="1200"/>
            </a:lvl4pPr>
            <a:lvl5pPr>
              <a:defRPr sz="12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2" name="Rectángulo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solidFill>
                <a:schemeClr val="bg1"/>
              </a:solidFill>
            </a:endParaRPr>
          </a:p>
        </p:txBody>
      </p:sp>
      <p:sp>
        <p:nvSpPr>
          <p:cNvPr id="13" name="Rectángulo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posición de texto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rtlCol="0"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rtlCol="0">
            <a:normAutofit/>
          </a:bodyPr>
          <a:lstStyle>
            <a:lvl1pPr>
              <a:defRPr sz="1800"/>
            </a:lvl1pPr>
            <a:lvl2pPr>
              <a:defRPr sz="1600"/>
            </a:lvl2pPr>
            <a:lvl3pPr>
              <a:defRPr sz="1400"/>
            </a:lvl3pPr>
            <a:lvl4pPr>
              <a:defRPr sz="1200"/>
            </a:lvl4pPr>
            <a:lvl5pPr>
              <a:defRPr sz="12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Diapositiva de títul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Marcador de posición de imagen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rtlCol="0">
            <a:normAutofit/>
          </a:bodyPr>
          <a:lstStyle>
            <a:lvl1pPr marL="0" indent="0" algn="ctr">
              <a:buNone/>
              <a:defRPr sz="1800"/>
            </a:lvl1pPr>
          </a:lstStyle>
          <a:p>
            <a:pPr rtl="0"/>
            <a:r>
              <a:rPr lang="es-ES" noProof="0"/>
              <a:t>Haga clic en el icono para agregar una imagen</a:t>
            </a:r>
          </a:p>
        </p:txBody>
      </p:sp>
      <p:sp>
        <p:nvSpPr>
          <p:cNvPr id="2" name="Título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rtlCol="0" anchor="b">
            <a:normAutofit/>
          </a:bodyPr>
          <a:lstStyle>
            <a:lvl1pPr algn="ctr">
              <a:defRPr sz="5400">
                <a:solidFill>
                  <a:schemeClr val="tx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A951C9A4-8764-4CB3-AC26-C957C0E84BCD}"/>
              </a:ext>
            </a:extLst>
          </p:cNvPr>
          <p:cNvSpPr>
            <a:spLocks noGrp="1"/>
          </p:cNvSpPr>
          <p:nvPr>
            <p:ph type="subTitle" idx="1" hasCustomPrompt="1"/>
          </p:nvPr>
        </p:nvSpPr>
        <p:spPr>
          <a:xfrm>
            <a:off x="3436610" y="4079083"/>
            <a:ext cx="5318781" cy="976311"/>
          </a:xfrm>
        </p:spPr>
        <p:txBody>
          <a:bodyPr rtlCol="0"/>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rtlCol="0"/>
          <a:lstStyle/>
          <a:p>
            <a:pPr rtl="0"/>
            <a:r>
              <a:rPr lang="es-ES" noProof="0"/>
              <a:t>Haga clic para modificar el estilo de título del patrón</a:t>
            </a:r>
          </a:p>
        </p:txBody>
      </p:sp>
      <p:sp>
        <p:nvSpPr>
          <p:cNvPr id="9" name="Marcador de número de diapositiva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8" name="Marcador de posición de imagen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5" name="Marcador de posición de texto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rtlCol="0"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rtlCol="0">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3" name="Marcador de texto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rtlCol="0"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rtlCol="0">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ación">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rtlCol="0"/>
          <a:lstStyle>
            <a:lvl1pPr algn="ctr">
              <a:defRPr>
                <a:solidFill>
                  <a:schemeClr val="bg1"/>
                </a:solidFill>
              </a:defRPr>
            </a:lvl1pPr>
          </a:lstStyle>
          <a:p>
            <a:pPr rtl="0"/>
            <a:r>
              <a:rPr lang="es-ES" noProof="0"/>
              <a:t>Haga clic para modificar el estilo de título del patrón</a:t>
            </a:r>
          </a:p>
        </p:txBody>
      </p:sp>
      <p:sp>
        <p:nvSpPr>
          <p:cNvPr id="9" name="Marcador de número de diapositiva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5" name="Marcador de posición de texto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rtlCol="0"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rtlCol="0">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3" name="Marcador de texto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rtlCol="0"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rtlCol="0">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1" name="Marcador de posición de imagen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6" name="Marcador de posición de imagen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ación">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Rectángulo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rtlCol="0"/>
          <a:lstStyle>
            <a:lvl1pPr algn="l">
              <a:defRPr>
                <a:solidFill>
                  <a:schemeClr val="tx1"/>
                </a:solidFill>
              </a:defRPr>
            </a:lvl1pPr>
          </a:lstStyle>
          <a:p>
            <a:pPr rtl="0"/>
            <a:r>
              <a:rPr lang="es-ES" noProof="0"/>
              <a:t>Haga clic para modificar el estilo de título del patrón</a:t>
            </a:r>
          </a:p>
        </p:txBody>
      </p:sp>
      <p:sp>
        <p:nvSpPr>
          <p:cNvPr id="9" name="Marcador de número de diapositiva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5" name="Marcador de texto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rtlCol="0"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rtlCol="0">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3" name="Marcador de texto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rtlCol="0"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rtlCol="0">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7" name="Marcador de posición de imagen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8" name="Marcador de posición de imagen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DB3C88-F13B-4B5F-920D-B4EFFAA592E5}"/>
              </a:ext>
            </a:extLst>
          </p:cNvPr>
          <p:cNvSpPr>
            <a:spLocks noGrp="1"/>
          </p:cNvSpPr>
          <p:nvPr>
            <p:ph type="title" hasCustomPrompt="1"/>
          </p:nvPr>
        </p:nvSpPr>
        <p:spPr/>
        <p:txBody>
          <a:bodyPr rtlCol="0"/>
          <a:lstStyle/>
          <a:p>
            <a:pPr rtl="0"/>
            <a:r>
              <a:rPr lang="es-ES" noProof="0"/>
              <a:t>Haga clic para editar el estilo de título del patrón</a:t>
            </a:r>
          </a:p>
        </p:txBody>
      </p:sp>
      <p:sp>
        <p:nvSpPr>
          <p:cNvPr id="5" name="Marcador de posición de número de diapositiva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4" name="Marcador de posición de imagen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6" name="Marcador de posición de imagen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7" name="Rectángulo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Rectángulo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Marcador de texto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rtlCol="0"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rtl="0"/>
            <a:r>
              <a:rPr lang="es-ES" noProof="0"/>
              <a:t>Agregue texto aquí</a:t>
            </a:r>
          </a:p>
        </p:txBody>
      </p:sp>
      <p:sp>
        <p:nvSpPr>
          <p:cNvPr id="10" name="Marcador de texto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rtlCol="0"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rtl="0"/>
            <a:r>
              <a:rPr lang="es-ES" noProof="0"/>
              <a:t>Agregue texto aquí</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olo el título">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Marcador de texto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rtlCol="0"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rtl="0"/>
            <a:r>
              <a:rPr lang="es-ES" noProof="0"/>
              <a:t>Agregue texto aquí</a:t>
            </a:r>
          </a:p>
        </p:txBody>
      </p:sp>
      <p:sp>
        <p:nvSpPr>
          <p:cNvPr id="10" name="Marcador de texto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rtlCol="0"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rtl="0"/>
            <a:r>
              <a:rPr lang="es-ES" noProof="0"/>
              <a:t>Agregue texto aquí</a:t>
            </a:r>
          </a:p>
        </p:txBody>
      </p:sp>
      <p:sp>
        <p:nvSpPr>
          <p:cNvPr id="12" name="Rectángulo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3" name="Rectángulo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Marcador de posición de imagen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6" name="Marcador de posición de imagen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Solo el título">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Rectángulo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Marcador de posición de imagen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6" name="Marcador de posición de imagen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9" name="Marcador de texto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rtlCol="0"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rtl="0"/>
            <a:r>
              <a:rPr lang="es-ES" noProof="0"/>
              <a:t>Agregue texto aquí</a:t>
            </a:r>
          </a:p>
        </p:txBody>
      </p:sp>
      <p:sp>
        <p:nvSpPr>
          <p:cNvPr id="10" name="Marcador de texto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rtlCol="0"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rtl="0"/>
            <a:r>
              <a:rPr lang="es-ES" noProof="0"/>
              <a:t>Agregue texto aquí</a:t>
            </a:r>
          </a:p>
        </p:txBody>
      </p:sp>
      <p:grpSp>
        <p:nvGrpSpPr>
          <p:cNvPr id="14" name="Grupo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ángulo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6" name="Rectángulo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17" name="Grupo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ángulo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9" name="Rectángulo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Solo el título">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Marcador de posición de imagen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6" name="Marcador de posición de imagen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9" name="Marcador de texto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rtlCol="0"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rtl="0"/>
            <a:r>
              <a:rPr lang="es-ES" noProof="0"/>
              <a:t>Agregue texto aquí</a:t>
            </a:r>
          </a:p>
        </p:txBody>
      </p:sp>
      <p:sp>
        <p:nvSpPr>
          <p:cNvPr id="10" name="Marcador de texto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rtlCol="0"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rtl="0"/>
            <a:r>
              <a:rPr lang="es-ES" noProof="0"/>
              <a:t>Agregue texto aquí</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Solo el título">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Rectángulo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Marcador de posición de imagen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20" name="Rectángulo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6" name="Marcador de posición de imagen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9" name="Marcador de texto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rtlCol="0"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rtl="0"/>
            <a:r>
              <a:rPr lang="es-ES" noProof="0"/>
              <a:t>Agregue texto aquí</a:t>
            </a:r>
          </a:p>
        </p:txBody>
      </p:sp>
      <p:sp>
        <p:nvSpPr>
          <p:cNvPr id="10" name="Marcador de texto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rtlCol="0"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rtl="0"/>
            <a:r>
              <a:rPr lang="es-ES" noProof="0"/>
              <a:t>Agregue texto aquí</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DB3C88-F13B-4B5F-920D-B4EFFAA592E5}"/>
              </a:ext>
            </a:extLst>
          </p:cNvPr>
          <p:cNvSpPr>
            <a:spLocks noGrp="1"/>
          </p:cNvSpPr>
          <p:nvPr>
            <p:ph type="title" hasCustomPrompt="1"/>
          </p:nvPr>
        </p:nvSpPr>
        <p:spPr/>
        <p:txBody>
          <a:bodyPr rtlCol="0"/>
          <a:lstStyle/>
          <a:p>
            <a:pPr rtl="0"/>
            <a:r>
              <a:rPr lang="es-ES" noProof="0"/>
              <a:t>Haga clic para editar el estilo de título del patrón</a:t>
            </a:r>
          </a:p>
        </p:txBody>
      </p:sp>
      <p:sp>
        <p:nvSpPr>
          <p:cNvPr id="5" name="Marcador de posición de número de diapositiva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24" name="Rectángulo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5" name="Rectángulo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6" name="Rectángulo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7" name="Rectángulo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cxnSp>
        <p:nvCxnSpPr>
          <p:cNvPr id="29" name="Conector recto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Conector recto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Conector recto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Marcador de posición de imagen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rtlCol="0"/>
          <a:lstStyle>
            <a:lvl1pPr marL="0" indent="0" algn="ctr">
              <a:buNone/>
              <a:defRPr>
                <a:solidFill>
                  <a:schemeClr val="bg1"/>
                </a:solidFill>
              </a:defRPr>
            </a:lvl1pPr>
          </a:lstStyle>
          <a:p>
            <a:pPr rtl="0"/>
            <a:r>
              <a:rPr lang="es-ES" noProof="0"/>
              <a:t>Haga clic en el icono para agregar una imagen</a:t>
            </a:r>
          </a:p>
        </p:txBody>
      </p:sp>
      <p:sp>
        <p:nvSpPr>
          <p:cNvPr id="35" name="Marcador de posición de imagen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rtlCol="0"/>
          <a:lstStyle>
            <a:lvl1pPr marL="0" indent="0" algn="ctr">
              <a:buNone/>
              <a:defRPr>
                <a:solidFill>
                  <a:schemeClr val="bg1"/>
                </a:solidFill>
              </a:defRPr>
            </a:lvl1pPr>
          </a:lstStyle>
          <a:p>
            <a:pPr rtl="0"/>
            <a:r>
              <a:rPr lang="es-ES" noProof="0"/>
              <a:t>Haga clic en el icono para agregar una imagen</a:t>
            </a:r>
          </a:p>
        </p:txBody>
      </p:sp>
      <p:sp>
        <p:nvSpPr>
          <p:cNvPr id="36" name="Marcador de posición de imagen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rtlCol="0"/>
          <a:lstStyle>
            <a:lvl1pPr marL="0" indent="0" algn="ctr">
              <a:buNone/>
              <a:defRPr>
                <a:solidFill>
                  <a:schemeClr val="bg1"/>
                </a:solidFill>
              </a:defRPr>
            </a:lvl1pPr>
          </a:lstStyle>
          <a:p>
            <a:pPr rtl="0"/>
            <a:r>
              <a:rPr lang="es-ES" noProof="0"/>
              <a:t>Haga clic en el icono para agregar una imagen</a:t>
            </a:r>
          </a:p>
        </p:txBody>
      </p:sp>
      <p:sp>
        <p:nvSpPr>
          <p:cNvPr id="38" name="Marcador de posición de imagen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rtlCol="0"/>
          <a:lstStyle>
            <a:lvl1pPr marL="0" indent="0" algn="ctr">
              <a:buNone/>
              <a:defRPr>
                <a:solidFill>
                  <a:schemeClr val="bg1"/>
                </a:solidFill>
              </a:defRPr>
            </a:lvl1pPr>
          </a:lstStyle>
          <a:p>
            <a:pPr rtl="0"/>
            <a:r>
              <a:rPr lang="es-ES" noProof="0"/>
              <a:t>Haga clic en el icono para agregar una imagen</a:t>
            </a:r>
          </a:p>
        </p:txBody>
      </p:sp>
      <p:sp>
        <p:nvSpPr>
          <p:cNvPr id="40" name="Marcador de texto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rtlCol="0">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1" name="Marcador de texto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rtlCol="0"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2" name="Marcador de texto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rtlCol="0">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3" name="Marcador de texto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rtlCol="0"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Solo el título">
    <p:spTree>
      <p:nvGrpSpPr>
        <p:cNvPr id="1" name=""/>
        <p:cNvGrpSpPr/>
        <p:nvPr/>
      </p:nvGrpSpPr>
      <p:grpSpPr>
        <a:xfrm>
          <a:off x="0" y="0"/>
          <a:ext cx="0" cy="0"/>
          <a:chOff x="0" y="0"/>
          <a:chExt cx="0" cy="0"/>
        </a:xfrm>
      </p:grpSpPr>
      <p:sp>
        <p:nvSpPr>
          <p:cNvPr id="21" name="Rectángulo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BADB3C88-F13B-4B5F-920D-B4EFFAA592E5}"/>
              </a:ext>
            </a:extLst>
          </p:cNvPr>
          <p:cNvSpPr>
            <a:spLocks noGrp="1"/>
          </p:cNvSpPr>
          <p:nvPr>
            <p:ph type="title" hasCustomPrompt="1"/>
          </p:nvPr>
        </p:nvSpPr>
        <p:spPr>
          <a:xfrm>
            <a:off x="371475" y="260351"/>
            <a:ext cx="6168473" cy="758824"/>
          </a:xfrm>
        </p:spPr>
        <p:txBody>
          <a:bodyPr rtlCol="0"/>
          <a:lstStyle/>
          <a:p>
            <a:pPr rtl="0"/>
            <a:r>
              <a:rPr lang="es-ES" noProof="0"/>
              <a:t>Haga clic para editar el estilo de título del patrón</a:t>
            </a:r>
          </a:p>
        </p:txBody>
      </p:sp>
      <p:sp>
        <p:nvSpPr>
          <p:cNvPr id="24" name="Rectángulo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2" name="Rectángulo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3" name="Rectángulo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8" name="Rectángulo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3" name="Rectángulo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7" name="Rectángulo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Triángulo isósceles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9" name="Triángulo isósceles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4" name="Triángulo isósceles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5" name="Marcador de posición de imagen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rtlCol="0">
            <a:normAutofit/>
          </a:bodyPr>
          <a:lstStyle>
            <a:lvl1pPr marL="0" indent="0" algn="ctr">
              <a:buNone/>
              <a:defRPr sz="2000">
                <a:solidFill>
                  <a:schemeClr val="tx1"/>
                </a:solidFill>
              </a:defRPr>
            </a:lvl1pPr>
          </a:lstStyle>
          <a:p>
            <a:pPr rtl="0"/>
            <a:r>
              <a:rPr lang="es-ES" noProof="0"/>
              <a:t>Haga clic en el icono para agregar una imagen</a:t>
            </a:r>
          </a:p>
        </p:txBody>
      </p:sp>
      <p:sp>
        <p:nvSpPr>
          <p:cNvPr id="46" name="Marcador de posición de imagen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rtlCol="0">
            <a:normAutofit/>
          </a:bodyPr>
          <a:lstStyle>
            <a:lvl1pPr marL="0" indent="0" algn="ctr">
              <a:buNone/>
              <a:defRPr sz="2000">
                <a:solidFill>
                  <a:schemeClr val="tx1"/>
                </a:solidFill>
              </a:defRPr>
            </a:lvl1pPr>
          </a:lstStyle>
          <a:p>
            <a:pPr rtl="0"/>
            <a:r>
              <a:rPr lang="es-ES" noProof="0"/>
              <a:t>Haga clic en el icono para agregar una imagen</a:t>
            </a:r>
          </a:p>
        </p:txBody>
      </p:sp>
      <p:sp>
        <p:nvSpPr>
          <p:cNvPr id="47" name="Marcador de posición de imagen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rtlCol="0">
            <a:normAutofit/>
          </a:bodyPr>
          <a:lstStyle>
            <a:lvl1pPr marL="0" indent="0" algn="ctr">
              <a:buNone/>
              <a:defRPr sz="2000">
                <a:solidFill>
                  <a:schemeClr val="tx1"/>
                </a:solidFill>
              </a:defRPr>
            </a:lvl1pPr>
          </a:lstStyle>
          <a:p>
            <a:pPr rtl="0"/>
            <a:r>
              <a:rPr lang="es-ES" noProof="0"/>
              <a:t>Haga clic en el icono para agregar una imagen</a:t>
            </a:r>
          </a:p>
        </p:txBody>
      </p:sp>
      <p:sp>
        <p:nvSpPr>
          <p:cNvPr id="48" name="Marcador de posición de imagen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7" name="Marcador de texto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rtlCol="0"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18" name="Marcador de texto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rtlCol="0"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19" name="Marcador de texto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rtlCol="0"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Diapositiva de títul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Rectángulo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Marcador de posición de imagen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rtlCol="0">
            <a:normAutofit/>
          </a:bodyPr>
          <a:lstStyle>
            <a:lvl1pPr marL="0" indent="0" algn="ctr">
              <a:buNone/>
              <a:defRPr sz="1800"/>
            </a:lvl1pPr>
          </a:lstStyle>
          <a:p>
            <a:pPr rtl="0"/>
            <a:r>
              <a:rPr lang="es-ES" noProof="0"/>
              <a:t>Haga clic en el icono para agregar una imagen</a:t>
            </a:r>
          </a:p>
        </p:txBody>
      </p:sp>
      <p:sp>
        <p:nvSpPr>
          <p:cNvPr id="2" name="Título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rtlCol="0" anchor="b">
            <a:normAutofit/>
          </a:bodyPr>
          <a:lstStyle>
            <a:lvl1pPr algn="l">
              <a:defRPr sz="5400">
                <a:solidFill>
                  <a:schemeClr val="bg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A951C9A4-8764-4CB3-AC26-C957C0E84BCD}"/>
              </a:ext>
            </a:extLst>
          </p:cNvPr>
          <p:cNvSpPr>
            <a:spLocks noGrp="1"/>
          </p:cNvSpPr>
          <p:nvPr>
            <p:ph type="subTitle" idx="1" hasCustomPrompt="1"/>
          </p:nvPr>
        </p:nvSpPr>
        <p:spPr>
          <a:xfrm>
            <a:off x="371476" y="4079083"/>
            <a:ext cx="4416424" cy="976311"/>
          </a:xfrm>
        </p:spPr>
        <p:txBody>
          <a:bodyPr rtlCol="0"/>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8" name="Rectángulo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rtlCol="0"/>
          <a:lstStyle/>
          <a:p>
            <a:pPr rtl="0"/>
            <a:r>
              <a:rPr lang="es-ES" noProof="0"/>
              <a:t>Haga clic para modificar el estilo de título del patrón</a:t>
            </a:r>
          </a:p>
        </p:txBody>
      </p:sp>
      <p:sp>
        <p:nvSpPr>
          <p:cNvPr id="48" name="Marcador de posición de imagen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7" name="Marcador de número de diapositiva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rtlCol="0"/>
          <a:lstStyle/>
          <a:p>
            <a:pPr rtl="0"/>
            <a:fld id="{03DC2DEF-D2FE-4B45-ABA4-9F153FD1C98A}" type="slidenum">
              <a:rPr lang="es-ES" noProof="0" smtClean="0"/>
              <a:t>‹Nº›</a:t>
            </a:fld>
            <a:endParaRPr lang="es-ES" noProof="0"/>
          </a:p>
        </p:txBody>
      </p:sp>
      <p:sp>
        <p:nvSpPr>
          <p:cNvPr id="20" name="Marcador de posición de imagen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rtlCol="0">
            <a:normAutofit/>
          </a:bodyPr>
          <a:lstStyle>
            <a:lvl1pPr marL="0" indent="0" algn="ctr">
              <a:buNone/>
              <a:defRPr sz="2000">
                <a:solidFill>
                  <a:schemeClr val="tx1"/>
                </a:solidFill>
              </a:defRPr>
            </a:lvl1pPr>
          </a:lstStyle>
          <a:p>
            <a:pPr rtl="0"/>
            <a:r>
              <a:rPr lang="es-ES" noProof="0"/>
              <a:t>Haga clic en el icono para agregar una imagen</a:t>
            </a:r>
          </a:p>
        </p:txBody>
      </p:sp>
      <p:sp>
        <p:nvSpPr>
          <p:cNvPr id="25" name="Marcador de posición de imagen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rtlCol="0">
            <a:normAutofit/>
          </a:bodyPr>
          <a:lstStyle>
            <a:lvl1pPr marL="0" indent="0" algn="ctr">
              <a:buNone/>
              <a:defRPr sz="2000">
                <a:solidFill>
                  <a:schemeClr val="tx1"/>
                </a:solidFill>
              </a:defRPr>
            </a:lvl1pPr>
          </a:lstStyle>
          <a:p>
            <a:pPr rtl="0"/>
            <a:r>
              <a:rPr lang="es-ES" noProof="0"/>
              <a:t>Haga clic en el icono para agregar una imagen</a:t>
            </a:r>
          </a:p>
        </p:txBody>
      </p:sp>
      <p:sp>
        <p:nvSpPr>
          <p:cNvPr id="26" name="Marcador de posición de imagen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rtlCol="0">
            <a:normAutofit/>
          </a:bodyPr>
          <a:lstStyle>
            <a:lvl1pPr marL="0" indent="0" algn="ctr">
              <a:buNone/>
              <a:defRPr sz="2000">
                <a:solidFill>
                  <a:schemeClr val="tx1"/>
                </a:solidFill>
              </a:defRPr>
            </a:lvl1pPr>
          </a:lstStyle>
          <a:p>
            <a:pPr rtl="0"/>
            <a:r>
              <a:rPr lang="es-ES" noProof="0"/>
              <a:t>Haga clic en el icono para agregar una imagen</a:t>
            </a:r>
          </a:p>
        </p:txBody>
      </p:sp>
      <p:sp>
        <p:nvSpPr>
          <p:cNvPr id="27" name="Marcador de posición de imagen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rtlCol="0">
            <a:normAutofit/>
          </a:bodyPr>
          <a:lstStyle>
            <a:lvl1pPr marL="0" indent="0" algn="ctr">
              <a:buNone/>
              <a:defRPr sz="2000">
                <a:solidFill>
                  <a:schemeClr val="tx1"/>
                </a:solidFill>
              </a:defRPr>
            </a:lvl1pPr>
          </a:lstStyle>
          <a:p>
            <a:pPr rtl="0"/>
            <a:r>
              <a:rPr lang="es-ES" noProof="0"/>
              <a:t>Haga clic en el icono para agregar una imagen</a:t>
            </a:r>
          </a:p>
        </p:txBody>
      </p:sp>
      <p:sp>
        <p:nvSpPr>
          <p:cNvPr id="32" name="Rectángulo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4" name="Rectángulo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5" name="Rectángulo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6" name="Rectángulo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8" name="Marcador de texto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rtlCol="0">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0" name="Marcador de texto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rtlCol="0">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1" name="Marcador de texto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rtlCol="0">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2" name="Marcador de texto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rtlCol="0">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cxnSp>
        <p:nvCxnSpPr>
          <p:cNvPr id="6" name="Conector recto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Conector recto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rtlCol="0"/>
          <a:lstStyle/>
          <a:p>
            <a:pPr rtl="0"/>
            <a:r>
              <a:rPr lang="es-ES" noProof="0"/>
              <a:t>Haga clic para modificar el estilo de título del patrón</a:t>
            </a:r>
          </a:p>
        </p:txBody>
      </p:sp>
      <p:sp>
        <p:nvSpPr>
          <p:cNvPr id="48" name="Marcador de posición de imagen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7" name="Marcador de número de diapositiva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rtlCol="0"/>
          <a:lstStyle/>
          <a:p>
            <a:pPr rtl="0"/>
            <a:fld id="{03DC2DEF-D2FE-4B45-ABA4-9F153FD1C98A}" type="slidenum">
              <a:rPr lang="es-ES" noProof="0" smtClean="0"/>
              <a:t>‹Nº›</a:t>
            </a:fld>
            <a:endParaRPr lang="es-ES" noProof="0"/>
          </a:p>
        </p:txBody>
      </p:sp>
      <p:sp>
        <p:nvSpPr>
          <p:cNvPr id="18" name="Rectángulo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5" name="Grupo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Conector recto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Conector recto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Conector recto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upo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Conector recto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Conector recto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Conector recto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Marcador de texto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rtlCol="0"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0" name="Marcador de texto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rtlCol="0"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1" name="Marcador de texto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rtlCol="0"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2" name="Marcador de texto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rtlCol="0"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3" name="Marcador de posición de imagen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
        <p:nvSpPr>
          <p:cNvPr id="44" name="Marcador de posición de imagen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
        <p:nvSpPr>
          <p:cNvPr id="45" name="Marcador de posición de imagen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
        <p:nvSpPr>
          <p:cNvPr id="46" name="Marcador de posición de imagen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rtlCol="0"/>
          <a:lstStyle/>
          <a:p>
            <a:pPr rtl="0"/>
            <a:r>
              <a:rPr lang="es-ES" noProof="0"/>
              <a:t>Haga clic para modificar el estilo de título del patrón</a:t>
            </a:r>
          </a:p>
        </p:txBody>
      </p:sp>
      <p:sp>
        <p:nvSpPr>
          <p:cNvPr id="17" name="Marcador de número de diapositiva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rtlCol="0"/>
          <a:lstStyle/>
          <a:p>
            <a:pPr rtl="0"/>
            <a:fld id="{03DC2DEF-D2FE-4B45-ABA4-9F153FD1C98A}" type="slidenum">
              <a:rPr lang="es-ES" noProof="0" smtClean="0"/>
              <a:t>‹Nº›</a:t>
            </a:fld>
            <a:endParaRPr lang="es-ES" noProof="0"/>
          </a:p>
        </p:txBody>
      </p:sp>
      <p:cxnSp>
        <p:nvCxnSpPr>
          <p:cNvPr id="24" name="Conector recto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ángulo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3" name="Rectángulo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6" name="Rectángulo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7" name="Rectángulo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3" name="Marcador de posición de imagen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
        <p:nvSpPr>
          <p:cNvPr id="32" name="Rectángulo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4" name="Rectángulo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9" name="Marcador de texto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rtlCol="0"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35" name="Marcador de texto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rtlCol="0"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36" name="Rectángulo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7" name="Rectángulo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9" name="Marcador de texto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rtlCol="0"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50" name="Marcador de texto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rtlCol="0"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51" name="Marcador de posición de imagen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
        <p:nvSpPr>
          <p:cNvPr id="52" name="Marcador de posición de imagen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
        <p:nvSpPr>
          <p:cNvPr id="53" name="Marcador de posición de imagen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Solo el título">
    <p:spTree>
      <p:nvGrpSpPr>
        <p:cNvPr id="1" name=""/>
        <p:cNvGrpSpPr/>
        <p:nvPr/>
      </p:nvGrpSpPr>
      <p:grpSpPr>
        <a:xfrm>
          <a:off x="0" y="0"/>
          <a:ext cx="0" cy="0"/>
          <a:chOff x="0" y="0"/>
          <a:chExt cx="0" cy="0"/>
        </a:xfrm>
      </p:grpSpPr>
      <p:sp>
        <p:nvSpPr>
          <p:cNvPr id="18" name="Rectángulo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1" name="Rectángulo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2" name="Rectángulo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5" name="Rectángulo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rtlCol="0"/>
          <a:lstStyle/>
          <a:p>
            <a:pPr rtl="0"/>
            <a:r>
              <a:rPr lang="es-ES" noProof="0"/>
              <a:t>Haga clic para modificar el estilo de título del patrón</a:t>
            </a:r>
          </a:p>
        </p:txBody>
      </p:sp>
      <p:sp>
        <p:nvSpPr>
          <p:cNvPr id="17" name="Marcador de número de diapositiva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rtlCol="0"/>
          <a:lstStyle/>
          <a:p>
            <a:pPr rtl="0"/>
            <a:fld id="{03DC2DEF-D2FE-4B45-ABA4-9F153FD1C98A}" type="slidenum">
              <a:rPr lang="es-ES" noProof="0" smtClean="0"/>
              <a:t>‹Nº›</a:t>
            </a:fld>
            <a:endParaRPr lang="es-ES" noProof="0"/>
          </a:p>
        </p:txBody>
      </p:sp>
      <p:cxnSp>
        <p:nvCxnSpPr>
          <p:cNvPr id="24" name="Conector recto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Marcador de posición de imagen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
        <p:nvSpPr>
          <p:cNvPr id="28" name="Marcador de posición de imagen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
        <p:nvSpPr>
          <p:cNvPr id="29" name="Marcador de posición de imagen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
        <p:nvSpPr>
          <p:cNvPr id="30" name="Marcador de posición de imagen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rtlCol="0">
            <a:normAutofit/>
          </a:bodyPr>
          <a:lstStyle>
            <a:lvl1pPr marL="0" indent="0" algn="ctr">
              <a:buNone/>
              <a:defRPr sz="1600">
                <a:solidFill>
                  <a:schemeClr val="bg1"/>
                </a:solidFill>
              </a:defRPr>
            </a:lvl1pPr>
          </a:lstStyle>
          <a:p>
            <a:pPr rtl="0"/>
            <a:r>
              <a:rPr lang="es-ES" noProof="0"/>
              <a:t>Haga clic en el icono para agregar una imagen</a:t>
            </a:r>
          </a:p>
        </p:txBody>
      </p:sp>
      <p:sp>
        <p:nvSpPr>
          <p:cNvPr id="31" name="Marcador de texto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rtlCol="0"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33" name="Marcador de texto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rtlCol="0"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37" name="Marcador de texto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rtlCol="0"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38" name="Marcador de texto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rtlCol="0"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0" name="Marcador de texto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rtlCol="0"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1" name="Marcador de texto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rtlCol="0"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2" name="Marcador de texto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rtlCol="0"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4" name="Marcador de texto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rtlCol="0"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Solo el título">
    <p:spTree>
      <p:nvGrpSpPr>
        <p:cNvPr id="1" name=""/>
        <p:cNvGrpSpPr/>
        <p:nvPr/>
      </p:nvGrpSpPr>
      <p:grpSpPr>
        <a:xfrm>
          <a:off x="0" y="0"/>
          <a:ext cx="0" cy="0"/>
          <a:chOff x="0" y="0"/>
          <a:chExt cx="0" cy="0"/>
        </a:xfrm>
      </p:grpSpPr>
      <p:sp>
        <p:nvSpPr>
          <p:cNvPr id="23" name="Rectángulo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6" name="Rectángulo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7" name="Rectángulo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2" name="Rectángulo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BADB3C88-F13B-4B5F-920D-B4EFFAA592E5}"/>
              </a:ext>
            </a:extLst>
          </p:cNvPr>
          <p:cNvSpPr>
            <a:spLocks noGrp="1"/>
          </p:cNvSpPr>
          <p:nvPr>
            <p:ph type="title" hasCustomPrompt="1"/>
          </p:nvPr>
        </p:nvSpPr>
        <p:spPr>
          <a:xfrm>
            <a:off x="371475" y="260351"/>
            <a:ext cx="11520488" cy="758824"/>
          </a:xfrm>
        </p:spPr>
        <p:txBody>
          <a:bodyPr rtlCol="0"/>
          <a:lstStyle/>
          <a:p>
            <a:pPr rtl="0"/>
            <a:r>
              <a:rPr lang="es-ES" noProof="0"/>
              <a:t>Haga clic para editar el estilo de título del patrón</a:t>
            </a:r>
          </a:p>
        </p:txBody>
      </p:sp>
      <p:sp>
        <p:nvSpPr>
          <p:cNvPr id="17" name="Marcador de número de diapositiva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rtlCol="0"/>
          <a:lstStyle/>
          <a:p>
            <a:pPr rtl="0"/>
            <a:fld id="{03DC2DEF-D2FE-4B45-ABA4-9F153FD1C98A}" type="slidenum">
              <a:rPr lang="es-ES" noProof="0" smtClean="0"/>
              <a:t>‹Nº›</a:t>
            </a:fld>
            <a:endParaRPr lang="es-ES" noProof="0"/>
          </a:p>
        </p:txBody>
      </p:sp>
      <p:cxnSp>
        <p:nvCxnSpPr>
          <p:cNvPr id="24" name="Conector recto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Marcador de posición de imagen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rtlCol="0">
            <a:normAutofit/>
          </a:bodyPr>
          <a:lstStyle>
            <a:lvl1pPr marL="0" indent="0" algn="ctr">
              <a:buNone/>
              <a:defRPr sz="1600">
                <a:solidFill>
                  <a:schemeClr val="tx1"/>
                </a:solidFill>
              </a:defRPr>
            </a:lvl1pPr>
          </a:lstStyle>
          <a:p>
            <a:pPr rtl="0"/>
            <a:r>
              <a:rPr lang="es-ES" noProof="0"/>
              <a:t>Haga clic en el icono para agregar una imagen</a:t>
            </a:r>
          </a:p>
        </p:txBody>
      </p:sp>
      <p:sp>
        <p:nvSpPr>
          <p:cNvPr id="28" name="Marcador de posición de imagen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rtlCol="0">
            <a:normAutofit/>
          </a:bodyPr>
          <a:lstStyle>
            <a:lvl1pPr marL="0" indent="0" algn="ctr">
              <a:buNone/>
              <a:defRPr sz="1600">
                <a:solidFill>
                  <a:schemeClr val="tx1"/>
                </a:solidFill>
              </a:defRPr>
            </a:lvl1pPr>
          </a:lstStyle>
          <a:p>
            <a:pPr rtl="0"/>
            <a:r>
              <a:rPr lang="es-ES" noProof="0"/>
              <a:t>Haga clic en el icono para agregar una imagen</a:t>
            </a:r>
          </a:p>
        </p:txBody>
      </p:sp>
      <p:sp>
        <p:nvSpPr>
          <p:cNvPr id="29" name="Marcador de posición de imagen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rtlCol="0">
            <a:normAutofit/>
          </a:bodyPr>
          <a:lstStyle>
            <a:lvl1pPr marL="0" indent="0" algn="ctr">
              <a:buNone/>
              <a:defRPr sz="1600">
                <a:solidFill>
                  <a:schemeClr val="tx1"/>
                </a:solidFill>
              </a:defRPr>
            </a:lvl1pPr>
          </a:lstStyle>
          <a:p>
            <a:pPr rtl="0"/>
            <a:r>
              <a:rPr lang="es-ES" noProof="0"/>
              <a:t>Haga clic en el icono para agregar una imagen</a:t>
            </a:r>
          </a:p>
        </p:txBody>
      </p:sp>
      <p:sp>
        <p:nvSpPr>
          <p:cNvPr id="30" name="Marcador de posición de imagen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rtlCol="0">
            <a:normAutofit/>
          </a:bodyPr>
          <a:lstStyle>
            <a:lvl1pPr marL="0" indent="0" algn="ctr">
              <a:buNone/>
              <a:defRPr sz="1600">
                <a:solidFill>
                  <a:schemeClr val="tx1"/>
                </a:solidFill>
              </a:defRPr>
            </a:lvl1pPr>
          </a:lstStyle>
          <a:p>
            <a:pPr rtl="0"/>
            <a:r>
              <a:rPr lang="es-ES" noProof="0"/>
              <a:t>Haga clic en el icono para agregar una imagen</a:t>
            </a:r>
          </a:p>
        </p:txBody>
      </p:sp>
      <p:sp>
        <p:nvSpPr>
          <p:cNvPr id="31" name="Marcador de texto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rtlCol="0"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33" name="Marcador de texto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rtlCol="0"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37" name="Marcador de texto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rtlCol="0"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38" name="Marcador de texto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rtlCol="0"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0" name="Marcador de texto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rtlCol="0"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1" name="Marcador de texto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rtlCol="0"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2" name="Marcador de texto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rtlCol="0"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
        <p:nvSpPr>
          <p:cNvPr id="44" name="Marcador de texto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rtlCol="0"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rtl="0"/>
            <a:r>
              <a:rPr lang="es-ES" noProof="0"/>
              <a:t>Agregue texto aquí</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rtlCol="0"/>
          <a:lstStyle/>
          <a:p>
            <a:pPr rtl="0"/>
            <a:r>
              <a:rPr lang="es-ES" noProof="0"/>
              <a:t>Haga clic para modificar el estilo de título del patrón</a:t>
            </a:r>
          </a:p>
        </p:txBody>
      </p:sp>
      <p:sp>
        <p:nvSpPr>
          <p:cNvPr id="17" name="Marcador de número de diapositiva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rtlCol="0"/>
          <a:lstStyle/>
          <a:p>
            <a:pPr rtl="0"/>
            <a:fld id="{03DC2DEF-D2FE-4B45-ABA4-9F153FD1C98A}" type="slidenum">
              <a:rPr lang="es-ES" noProof="0" smtClean="0"/>
              <a:t>‹Nº›</a:t>
            </a:fld>
            <a:endParaRPr lang="es-ES" noProof="0"/>
          </a:p>
        </p:txBody>
      </p:sp>
      <p:cxnSp>
        <p:nvCxnSpPr>
          <p:cNvPr id="24" name="Conector recto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Marcador de gráfico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rtlCol="0">
            <a:normAutofit/>
          </a:bodyPr>
          <a:lstStyle>
            <a:lvl1pPr marL="0" indent="0" algn="ctr">
              <a:buNone/>
              <a:defRPr sz="2000"/>
            </a:lvl1pPr>
          </a:lstStyle>
          <a:p>
            <a:pPr rtl="0"/>
            <a:r>
              <a:rPr lang="es-ES" noProof="0"/>
              <a:t>Haga clic en el icono para agregar un gráfico</a:t>
            </a:r>
          </a:p>
        </p:txBody>
      </p:sp>
      <p:sp>
        <p:nvSpPr>
          <p:cNvPr id="25" name="Rectángulo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6" name="Marcador de texto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rtlCol="0">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rtlCol="0"/>
          <a:lstStyle/>
          <a:p>
            <a:pPr rtl="0"/>
            <a:r>
              <a:rPr lang="es-ES" noProof="0"/>
              <a:t>Haga clic para modificar el estilo de título del patrón</a:t>
            </a:r>
          </a:p>
        </p:txBody>
      </p:sp>
      <p:sp>
        <p:nvSpPr>
          <p:cNvPr id="17" name="Marcador de número de diapositiva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rtlCol="0"/>
          <a:lstStyle/>
          <a:p>
            <a:pPr rtl="0"/>
            <a:fld id="{03DC2DEF-D2FE-4B45-ABA4-9F153FD1C98A}" type="slidenum">
              <a:rPr lang="es-ES" noProof="0" smtClean="0"/>
              <a:t>‹Nº›</a:t>
            </a:fld>
            <a:endParaRPr lang="es-ES" noProof="0"/>
          </a:p>
        </p:txBody>
      </p:sp>
      <p:cxnSp>
        <p:nvCxnSpPr>
          <p:cNvPr id="24" name="Conector recto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Marcador de gráfico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rtlCol="0">
            <a:normAutofit/>
          </a:bodyPr>
          <a:lstStyle>
            <a:lvl1pPr marL="0" indent="0" algn="ctr">
              <a:buNone/>
              <a:defRPr sz="2000"/>
            </a:lvl1pPr>
          </a:lstStyle>
          <a:p>
            <a:pPr rtl="0"/>
            <a:r>
              <a:rPr lang="es-ES" noProof="0"/>
              <a:t>Haga clic en el icono para agregar un gráfico</a:t>
            </a:r>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rtlCol="0"/>
          <a:lstStyle/>
          <a:p>
            <a:pPr rtl="0"/>
            <a:r>
              <a:rPr lang="es-ES" noProof="0"/>
              <a:t>Haga clic para modificar el estilo de título del patrón</a:t>
            </a:r>
          </a:p>
        </p:txBody>
      </p:sp>
      <p:sp>
        <p:nvSpPr>
          <p:cNvPr id="17" name="Marcador de número de diapositiva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rtlCol="0"/>
          <a:lstStyle/>
          <a:p>
            <a:pPr rtl="0"/>
            <a:fld id="{03DC2DEF-D2FE-4B45-ABA4-9F153FD1C98A}" type="slidenum">
              <a:rPr lang="es-ES" noProof="0" smtClean="0"/>
              <a:t>‹Nº›</a:t>
            </a:fld>
            <a:endParaRPr lang="es-ES" noProof="0"/>
          </a:p>
        </p:txBody>
      </p:sp>
      <p:cxnSp>
        <p:nvCxnSpPr>
          <p:cNvPr id="24" name="Conector recto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Marcador de gráfico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rtlCol="0">
            <a:normAutofit/>
          </a:bodyPr>
          <a:lstStyle>
            <a:lvl1pPr marL="0" indent="0" algn="ctr">
              <a:buNone/>
              <a:defRPr sz="2000"/>
            </a:lvl1pPr>
          </a:lstStyle>
          <a:p>
            <a:pPr rtl="0"/>
            <a:r>
              <a:rPr lang="es-ES" noProof="0"/>
              <a:t>Haga clic en el icono para agregar un gráfico</a:t>
            </a:r>
          </a:p>
        </p:txBody>
      </p:sp>
      <p:sp>
        <p:nvSpPr>
          <p:cNvPr id="5" name="Marcador de posición de imagen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rtlCol="0">
            <a:normAutofit/>
          </a:bodyPr>
          <a:lstStyle>
            <a:lvl1pPr marL="0" indent="0" algn="ctr">
              <a:buNone/>
              <a:defRPr sz="2000"/>
            </a:lvl1pPr>
          </a:lstStyle>
          <a:p>
            <a:pPr rtl="0"/>
            <a:r>
              <a:rPr lang="es-ES" noProof="0"/>
              <a:t>Haga clic en el icono para agregar una imagen</a:t>
            </a:r>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rtlCol="0"/>
          <a:lstStyle/>
          <a:p>
            <a:pPr rtl="0"/>
            <a:r>
              <a:rPr lang="es-ES" noProof="0"/>
              <a:t>Haga clic para modificar el estilo de título del patrón</a:t>
            </a:r>
          </a:p>
        </p:txBody>
      </p:sp>
      <p:sp>
        <p:nvSpPr>
          <p:cNvPr id="17" name="Marcador de número de diapositiva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rtlCol="0"/>
          <a:lstStyle/>
          <a:p>
            <a:pPr rtl="0"/>
            <a:fld id="{03DC2DEF-D2FE-4B45-ABA4-9F153FD1C98A}" type="slidenum">
              <a:rPr lang="es-ES" noProof="0" smtClean="0"/>
              <a:t>‹Nº›</a:t>
            </a:fld>
            <a:endParaRPr lang="es-ES" noProof="0"/>
          </a:p>
        </p:txBody>
      </p:sp>
      <p:cxnSp>
        <p:nvCxnSpPr>
          <p:cNvPr id="24" name="Conector recto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Marcador de gráfico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rtlCol="0">
            <a:normAutofit/>
          </a:bodyPr>
          <a:lstStyle>
            <a:lvl1pPr marL="0" indent="0" algn="ctr">
              <a:buNone/>
              <a:defRPr sz="2000"/>
            </a:lvl1pPr>
          </a:lstStyle>
          <a:p>
            <a:pPr rtl="0"/>
            <a:r>
              <a:rPr lang="es-ES" noProof="0"/>
              <a:t>Haga clic en el icono para agregar un gráfico</a:t>
            </a:r>
          </a:p>
        </p:txBody>
      </p:sp>
      <p:sp>
        <p:nvSpPr>
          <p:cNvPr id="7" name="Marcador de gráfico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rtlCol="0">
            <a:normAutofit/>
          </a:bodyPr>
          <a:lstStyle>
            <a:lvl1pPr marL="0" indent="0" algn="ctr">
              <a:buNone/>
              <a:defRPr sz="2000"/>
            </a:lvl1pPr>
          </a:lstStyle>
          <a:p>
            <a:pPr rtl="0"/>
            <a:r>
              <a:rPr lang="es-ES" noProof="0"/>
              <a:t>Haga clic en el icono para agregar un gráfico</a:t>
            </a:r>
          </a:p>
        </p:txBody>
      </p:sp>
      <p:cxnSp>
        <p:nvCxnSpPr>
          <p:cNvPr id="6" name="Conector recto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rtlCol="0"/>
          <a:lstStyle/>
          <a:p>
            <a:pPr rtl="0"/>
            <a:r>
              <a:rPr lang="es-ES" noProof="0"/>
              <a:t>Haga clic para modificar el estilo de título del patrón</a:t>
            </a:r>
          </a:p>
        </p:txBody>
      </p:sp>
      <p:sp>
        <p:nvSpPr>
          <p:cNvPr id="17" name="Marcador de número de diapositiva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rtlCol="0"/>
          <a:lstStyle/>
          <a:p>
            <a:pPr rtl="0"/>
            <a:fld id="{03DC2DEF-D2FE-4B45-ABA4-9F153FD1C98A}" type="slidenum">
              <a:rPr lang="es-ES" noProof="0" smtClean="0"/>
              <a:t>‹Nº›</a:t>
            </a:fld>
            <a:endParaRPr lang="es-ES" noProof="0"/>
          </a:p>
        </p:txBody>
      </p:sp>
      <p:cxnSp>
        <p:nvCxnSpPr>
          <p:cNvPr id="24" name="Conector recto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Marcador de gráfico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rtlCol="0">
            <a:normAutofit/>
          </a:bodyPr>
          <a:lstStyle>
            <a:lvl1pPr marL="0" indent="0" algn="ctr">
              <a:buNone/>
              <a:defRPr sz="2000"/>
            </a:lvl1pPr>
          </a:lstStyle>
          <a:p>
            <a:pPr rtl="0"/>
            <a:r>
              <a:rPr lang="es-ES" noProof="0"/>
              <a:t>Haga clic en el icono para agregar un gráfico</a:t>
            </a:r>
          </a:p>
        </p:txBody>
      </p:sp>
      <p:sp>
        <p:nvSpPr>
          <p:cNvPr id="9" name="Marcador de gráfico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rtlCol="0">
            <a:normAutofit/>
          </a:bodyPr>
          <a:lstStyle>
            <a:lvl1pPr marL="0" indent="0" algn="ctr">
              <a:buNone/>
              <a:defRPr sz="2000"/>
            </a:lvl1pPr>
          </a:lstStyle>
          <a:p>
            <a:pPr rtl="0"/>
            <a:r>
              <a:rPr lang="es-ES" noProof="0"/>
              <a:t>Haga clic en el icono para agregar un gráfico</a:t>
            </a:r>
          </a:p>
        </p:txBody>
      </p:sp>
      <p:sp>
        <p:nvSpPr>
          <p:cNvPr id="10" name="Marcador de gráfico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rtlCol="0">
            <a:normAutofit/>
          </a:bodyPr>
          <a:lstStyle>
            <a:lvl1pPr marL="0" indent="0" algn="ctr">
              <a:buNone/>
              <a:defRPr sz="2000"/>
            </a:lvl1pPr>
          </a:lstStyle>
          <a:p>
            <a:pPr rtl="0"/>
            <a:r>
              <a:rPr lang="es-ES" noProof="0"/>
              <a:t>Haga clic en el icono para agregar un gráfico</a:t>
            </a:r>
          </a:p>
        </p:txBody>
      </p:sp>
      <p:sp>
        <p:nvSpPr>
          <p:cNvPr id="11" name="Marcador de gráfico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rtlCol="0">
            <a:normAutofit/>
          </a:bodyPr>
          <a:lstStyle>
            <a:lvl1pPr marL="0" indent="0" algn="ctr">
              <a:buNone/>
              <a:defRPr sz="2000"/>
            </a:lvl1pPr>
          </a:lstStyle>
          <a:p>
            <a:pPr rtl="0"/>
            <a:r>
              <a:rPr lang="es-ES" noProof="0"/>
              <a:t>Haga clic en el icono para agregar un gráfico</a:t>
            </a:r>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Diapositiva de títul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5" name="Rectángulo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6" name="Rectángulo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Marcador de posición de imagen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rtlCol="0">
            <a:normAutofit/>
          </a:bodyPr>
          <a:lstStyle>
            <a:lvl1pPr marL="0" indent="0" algn="ctr">
              <a:buNone/>
              <a:defRPr sz="1800"/>
            </a:lvl1pPr>
          </a:lstStyle>
          <a:p>
            <a:pPr rtl="0"/>
            <a:r>
              <a:rPr lang="es-ES" noProof="0"/>
              <a:t>Haga clic en el icono para agregar una imagen</a:t>
            </a:r>
          </a:p>
        </p:txBody>
      </p:sp>
      <p:sp>
        <p:nvSpPr>
          <p:cNvPr id="14" name="Rectángulo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rtlCol="0" anchor="ctr">
            <a:normAutofit/>
          </a:bodyPr>
          <a:lstStyle>
            <a:lvl1pPr algn="ctr">
              <a:defRPr sz="5400">
                <a:solidFill>
                  <a:schemeClr val="accent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A951C9A4-8764-4CB3-AC26-C957C0E84BCD}"/>
              </a:ext>
            </a:extLst>
          </p:cNvPr>
          <p:cNvSpPr>
            <a:spLocks noGrp="1"/>
          </p:cNvSpPr>
          <p:nvPr userDrawn="1">
            <p:ph type="subTitle" idx="1" hasCustomPrompt="1"/>
          </p:nvPr>
        </p:nvSpPr>
        <p:spPr>
          <a:xfrm>
            <a:off x="1510507" y="5130801"/>
            <a:ext cx="9242424" cy="533400"/>
          </a:xfrm>
        </p:spPr>
        <p:txBody>
          <a:bodyPr rtlCol="0"/>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Diapositiva de títul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Marcador de posición de imagen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rtlCol="0">
            <a:normAutofit/>
          </a:bodyPr>
          <a:lstStyle>
            <a:lvl1pPr marL="0" indent="0" algn="ctr">
              <a:buNone/>
              <a:defRPr sz="1800"/>
            </a:lvl1pPr>
          </a:lstStyle>
          <a:p>
            <a:pPr rtl="0"/>
            <a:r>
              <a:rPr lang="es-ES" noProof="0"/>
              <a:t>Haga clic en el icono para agregar una imagen</a:t>
            </a:r>
          </a:p>
        </p:txBody>
      </p:sp>
      <p:sp>
        <p:nvSpPr>
          <p:cNvPr id="2" name="Título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rtlCol="0" anchor="ctr">
            <a:normAutofit/>
          </a:bodyPr>
          <a:lstStyle>
            <a:lvl1pPr algn="ctr">
              <a:defRPr sz="11500">
                <a:solidFill>
                  <a:schemeClr val="tx1"/>
                </a:solidFill>
              </a:defRPr>
            </a:lvl1pPr>
          </a:lstStyle>
          <a:p>
            <a:pPr rtl="0"/>
            <a:r>
              <a:rPr lang="es-ES" noProof="0"/>
              <a:t>Gracias</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
        <p:nvSpPr>
          <p:cNvPr id="3" name="Marcador de posición de contenido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texto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7" name="Marcador de número de diapositiva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
        <p:nvSpPr>
          <p:cNvPr id="3" name="Marcador de posición de imagen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
        <p:nvSpPr>
          <p:cNvPr id="4" name="Marcador de posición de texto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7" name="Marcador de posición de número de diapositiva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4FD2F3-3119-48E2-B464-A93E23C5A607}"/>
              </a:ext>
            </a:extLst>
          </p:cNvPr>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contenido 2">
            <a:extLst>
              <a:ext uri="{FF2B5EF4-FFF2-40B4-BE49-F238E27FC236}">
                <a16:creationId xmlns:a16="http://schemas.microsoft.com/office/drawing/2014/main" id="{FCE87C6E-3441-429B-A81D-87F8344C068B}"/>
              </a:ext>
            </a:extLst>
          </p:cNvPr>
          <p:cNvSpPr>
            <a:spLocks noGrp="1"/>
          </p:cNvSpPr>
          <p:nvPr>
            <p:ph idx="1"/>
          </p:nvPr>
        </p:nvSpPr>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número de diapositiva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ítulo y contenido">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Rectángulo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ln>
                <a:noFill/>
              </a:ln>
            </a:endParaRPr>
          </a:p>
        </p:txBody>
      </p:sp>
      <p:sp>
        <p:nvSpPr>
          <p:cNvPr id="2" name="Título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rtlCol="0">
            <a:normAutofit/>
          </a:bodyPr>
          <a:lstStyle>
            <a:lvl1pPr algn="ctr">
              <a:defRPr sz="4400"/>
            </a:lvl1pPr>
          </a:lstStyle>
          <a:p>
            <a:pPr rtl="0"/>
            <a:r>
              <a:rPr lang="es-ES" noProof="0"/>
              <a:t>Haga clic para modificar el estilo de título del patrón</a:t>
            </a:r>
          </a:p>
        </p:txBody>
      </p:sp>
      <p:sp>
        <p:nvSpPr>
          <p:cNvPr id="3" name="Marcador de contenido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rtlCol="0">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número de diapositiva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7" name="Marcador de posición de imagen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ítulo y contenido">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rtlCol="0" anchor="b">
            <a:noAutofit/>
          </a:bodyPr>
          <a:lstStyle>
            <a:lvl1pPr>
              <a:defRPr sz="5400"/>
            </a:lvl1pPr>
          </a:lstStyle>
          <a:p>
            <a:pPr rtl="0"/>
            <a:r>
              <a:rPr lang="es-ES" noProof="0"/>
              <a:t>Haga clic para modificar el estilo de título del patrón</a:t>
            </a:r>
          </a:p>
        </p:txBody>
      </p:sp>
      <p:sp>
        <p:nvSpPr>
          <p:cNvPr id="3" name="Marcador de contenido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número de diapositiva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5" name="Marcador de posición de imagen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rtl="0">
              <a:buNone/>
            </a:pPr>
            <a:r>
              <a:rPr lang="es-ES" noProof="0"/>
              <a:t>Agregue la imagen aquí</a:t>
            </a:r>
          </a:p>
        </p:txBody>
      </p:sp>
      <p:sp>
        <p:nvSpPr>
          <p:cNvPr id="7" name="Marcador de posición de imagen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rtl="0">
              <a:buNone/>
            </a:pPr>
            <a:r>
              <a:rPr lang="es-ES" noProof="0"/>
              <a:t>Agregue la imagen aquí</a:t>
            </a:r>
          </a:p>
        </p:txBody>
      </p:sp>
      <p:sp>
        <p:nvSpPr>
          <p:cNvPr id="9" name="Rectángulo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Rectángulo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Rectángulo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Rectángulo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ítulo y contenido">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rtlCol="0" anchor="b">
            <a:noAutofit/>
          </a:bodyPr>
          <a:lstStyle>
            <a:lvl1pPr>
              <a:defRPr sz="5400"/>
            </a:lvl1pPr>
          </a:lstStyle>
          <a:p>
            <a:pPr rtl="0"/>
            <a:r>
              <a:rPr lang="es-ES" noProof="0"/>
              <a:t>Haga clic para modificar el estilo de título del patrón</a:t>
            </a:r>
          </a:p>
        </p:txBody>
      </p:sp>
      <p:sp>
        <p:nvSpPr>
          <p:cNvPr id="3" name="Marcador de contenido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número de diapositiva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rtlCol="0"/>
          <a:lstStyle/>
          <a:p>
            <a:pPr rtl="0"/>
            <a:fld id="{03DC2DEF-D2FE-4B45-ABA4-9F153FD1C98A}" type="slidenum">
              <a:rPr lang="es-ES" noProof="0" smtClean="0"/>
              <a:t>‹Nº›</a:t>
            </a:fld>
            <a:endParaRPr lang="es-ES" noProof="0"/>
          </a:p>
        </p:txBody>
      </p:sp>
      <p:sp>
        <p:nvSpPr>
          <p:cNvPr id="13" name="Marcador de posición de imagen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4" name="Marcador de posición de imagen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s-ES" noProof="0"/>
              <a:t>Haga clic en el icono para agregar una imagen</a:t>
            </a:r>
          </a:p>
        </p:txBody>
      </p:sp>
      <p:sp>
        <p:nvSpPr>
          <p:cNvPr id="15" name="Rectángulo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6" name="Rectángulo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Rectángulo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título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posición de texto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Rectángulo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6" name="Marcador de número de diapositiva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pPr rtl="0"/>
            <a:fld id="{03DC2DEF-D2FE-4B45-ABA4-9F153FD1C98A}" type="slidenum">
              <a:rPr lang="es-ES" noProof="0" smtClean="0"/>
              <a:pPr rtl="0"/>
              <a:t>‹Nº›</a:t>
            </a:fld>
            <a:endParaRPr lang="es-ES" noProof="0"/>
          </a:p>
        </p:txBody>
      </p:sp>
      <p:sp>
        <p:nvSpPr>
          <p:cNvPr id="8" name="Rectángulo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1.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arcador de posición de imagen 5">
            <a:extLst>
              <a:ext uri="{FF2B5EF4-FFF2-40B4-BE49-F238E27FC236}">
                <a16:creationId xmlns:a16="http://schemas.microsoft.com/office/drawing/2014/main" id="{251CEBEB-5088-4E63-81A4-0DCEB5B45207}"/>
              </a:ext>
              <a:ext uri="{C183D7F6-B498-43B3-948B-1728B52AA6E4}">
                <adec:decorative xmlns:adec="http://schemas.microsoft.com/office/drawing/2017/decorative" val="1"/>
              </a:ext>
            </a:extLst>
          </p:cNvPr>
          <p:cNvPicPr>
            <a:picLocks noGrp="1" noChangeAspect="1"/>
          </p:cNvPicPr>
          <p:nvPr>
            <p:ph type="pic" sz="quarter" idx="10"/>
          </p:nvPr>
        </p:nvPicPr>
        <p:blipFill>
          <a:blip r:embed="rId3" cstate="email">
            <a:extLst>
              <a:ext uri="{28A0092B-C50C-407E-A947-70E740481C1C}">
                <a14:useLocalDpi xmlns:a14="http://schemas.microsoft.com/office/drawing/2010/main"/>
              </a:ext>
            </a:extLst>
          </a:blip>
          <a:srcRect/>
          <a:stretch>
            <a:fillRect/>
          </a:stretch>
        </p:blipFill>
        <p:spPr/>
      </p:pic>
      <p:sp>
        <p:nvSpPr>
          <p:cNvPr id="3" name="Título 2">
            <a:extLst>
              <a:ext uri="{FF2B5EF4-FFF2-40B4-BE49-F238E27FC236}">
                <a16:creationId xmlns:a16="http://schemas.microsoft.com/office/drawing/2014/main" id="{3D71C9CD-CAE8-4AC8-936D-333769D479E5}"/>
              </a:ext>
            </a:extLst>
          </p:cNvPr>
          <p:cNvSpPr>
            <a:spLocks noGrp="1"/>
          </p:cNvSpPr>
          <p:nvPr>
            <p:ph type="ctrTitle"/>
          </p:nvPr>
        </p:nvSpPr>
        <p:spPr/>
        <p:txBody>
          <a:bodyPr rtlCol="0"/>
          <a:lstStyle/>
          <a:p>
            <a:pPr rtl="0"/>
            <a:r>
              <a:rPr lang="en-US" dirty="0"/>
              <a:t>Analysis of Mexico City's Venues</a:t>
            </a:r>
            <a:endParaRPr lang="es-ES" dirty="0"/>
          </a:p>
        </p:txBody>
      </p:sp>
      <p:sp>
        <p:nvSpPr>
          <p:cNvPr id="4" name="Subtítulo 3">
            <a:extLst>
              <a:ext uri="{FF2B5EF4-FFF2-40B4-BE49-F238E27FC236}">
                <a16:creationId xmlns:a16="http://schemas.microsoft.com/office/drawing/2014/main" id="{C6D24F99-E026-485A-96CD-AEC98137262A}"/>
              </a:ext>
            </a:extLst>
          </p:cNvPr>
          <p:cNvSpPr>
            <a:spLocks noGrp="1"/>
          </p:cNvSpPr>
          <p:nvPr>
            <p:ph type="subTitle" idx="1"/>
          </p:nvPr>
        </p:nvSpPr>
        <p:spPr/>
        <p:txBody>
          <a:bodyPr rtlCol="0"/>
          <a:lstStyle/>
          <a:p>
            <a:pPr rtl="0"/>
            <a:r>
              <a:rPr lang="es-ES" dirty="0" err="1"/>
              <a:t>By</a:t>
            </a:r>
            <a:r>
              <a:rPr lang="es-ES" dirty="0"/>
              <a:t>: Marco Xoca</a:t>
            </a:r>
          </a:p>
        </p:txBody>
      </p:sp>
    </p:spTree>
    <p:extLst>
      <p:ext uri="{BB962C8B-B14F-4D97-AF65-F5344CB8AC3E}">
        <p14:creationId xmlns:p14="http://schemas.microsoft.com/office/powerpoint/2010/main" val="1495496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F72F84D-999A-47D5-B8A6-2D9664805EEA}"/>
              </a:ext>
            </a:extLst>
          </p:cNvPr>
          <p:cNvSpPr>
            <a:spLocks noGrp="1"/>
          </p:cNvSpPr>
          <p:nvPr>
            <p:ph type="title"/>
          </p:nvPr>
        </p:nvSpPr>
        <p:spPr>
          <a:xfrm>
            <a:off x="839788" y="63305"/>
            <a:ext cx="4847028" cy="731491"/>
          </a:xfrm>
        </p:spPr>
        <p:txBody>
          <a:bodyPr anchor="b">
            <a:normAutofit/>
          </a:bodyPr>
          <a:lstStyle/>
          <a:p>
            <a:r>
              <a:rPr lang="es-MX" dirty="0" err="1"/>
              <a:t>Results</a:t>
            </a:r>
            <a:endParaRPr lang="es-MX" dirty="0"/>
          </a:p>
        </p:txBody>
      </p:sp>
      <p:sp>
        <p:nvSpPr>
          <p:cNvPr id="4" name="Subtítulo 3">
            <a:extLst>
              <a:ext uri="{FF2B5EF4-FFF2-40B4-BE49-F238E27FC236}">
                <a16:creationId xmlns:a16="http://schemas.microsoft.com/office/drawing/2014/main" id="{82336A25-EF4E-419A-93A3-BB8F5C10735D}"/>
              </a:ext>
            </a:extLst>
          </p:cNvPr>
          <p:cNvSpPr>
            <a:spLocks noGrp="1"/>
          </p:cNvSpPr>
          <p:nvPr>
            <p:ph type="body" sz="half" idx="2"/>
          </p:nvPr>
        </p:nvSpPr>
        <p:spPr>
          <a:xfrm>
            <a:off x="483665" y="794796"/>
            <a:ext cx="10974332" cy="1957356"/>
          </a:xfrm>
        </p:spPr>
        <p:txBody>
          <a:bodyPr>
            <a:normAutofit/>
          </a:bodyPr>
          <a:lstStyle/>
          <a:p>
            <a:r>
              <a:rPr lang="en-US" sz="2400" dirty="0"/>
              <a:t>Cluster 2 and 3 are respectively:</a:t>
            </a:r>
          </a:p>
          <a:p>
            <a:endParaRPr lang="en-US" sz="2400" dirty="0"/>
          </a:p>
          <a:p>
            <a:endParaRPr lang="es-MX" sz="2400" dirty="0"/>
          </a:p>
        </p:txBody>
      </p:sp>
      <p:sp>
        <p:nvSpPr>
          <p:cNvPr id="71" name="Slide Number Placeholder 3">
            <a:extLst>
              <a:ext uri="{FF2B5EF4-FFF2-40B4-BE49-F238E27FC236}">
                <a16:creationId xmlns:a16="http://schemas.microsoft.com/office/drawing/2014/main" id="{391489EC-1656-4775-8382-CA6ABFC4D156}"/>
              </a:ext>
            </a:extLst>
          </p:cNvPr>
          <p:cNvSpPr>
            <a:spLocks noGrp="1"/>
          </p:cNvSpPr>
          <p:nvPr>
            <p:ph type="sldNum" sz="quarter" idx="12"/>
          </p:nvPr>
        </p:nvSpPr>
        <p:spPr>
          <a:xfrm>
            <a:off x="11518900" y="6581978"/>
            <a:ext cx="373062" cy="206104"/>
          </a:xfrm>
        </p:spPr>
        <p:txBody>
          <a:bodyPr anchor="ctr">
            <a:normAutofit/>
          </a:bodyPr>
          <a:lstStyle/>
          <a:p>
            <a:pPr rtl="0">
              <a:lnSpc>
                <a:spcPct val="90000"/>
              </a:lnSpc>
              <a:spcAft>
                <a:spcPts val="600"/>
              </a:spcAft>
            </a:pPr>
            <a:fld id="{03DC2DEF-D2FE-4B45-ABA4-9F153FD1C98A}" type="slidenum">
              <a:rPr lang="es-ES" sz="800" noProof="0" smtClean="0"/>
              <a:pPr rtl="0">
                <a:lnSpc>
                  <a:spcPct val="90000"/>
                </a:lnSpc>
                <a:spcAft>
                  <a:spcPts val="600"/>
                </a:spcAft>
              </a:pPr>
              <a:t>10</a:t>
            </a:fld>
            <a:endParaRPr lang="es-ES" sz="800" noProof="0"/>
          </a:p>
        </p:txBody>
      </p:sp>
      <p:pic>
        <p:nvPicPr>
          <p:cNvPr id="5" name="Imagen 4" descr="Interfaz de usuario gráfica, Aplicación&#10;&#10;Descripción generada automáticamente">
            <a:extLst>
              <a:ext uri="{FF2B5EF4-FFF2-40B4-BE49-F238E27FC236}">
                <a16:creationId xmlns:a16="http://schemas.microsoft.com/office/drawing/2014/main" id="{C3C2271B-80BB-4814-8A2A-EF44FC1270FF}"/>
              </a:ext>
            </a:extLst>
          </p:cNvPr>
          <p:cNvPicPr>
            <a:picLocks noChangeAspect="1"/>
          </p:cNvPicPr>
          <p:nvPr/>
        </p:nvPicPr>
        <p:blipFill>
          <a:blip r:embed="rId2"/>
          <a:stretch>
            <a:fillRect/>
          </a:stretch>
        </p:blipFill>
        <p:spPr>
          <a:xfrm>
            <a:off x="-11954" y="1988009"/>
            <a:ext cx="11717385" cy="1571844"/>
          </a:xfrm>
          <a:prstGeom prst="rect">
            <a:avLst/>
          </a:prstGeom>
        </p:spPr>
      </p:pic>
      <p:pic>
        <p:nvPicPr>
          <p:cNvPr id="8" name="Imagen 7" descr="Interfaz de usuario gráfica, Aplicación, Word&#10;&#10;Descripción generada automáticamente">
            <a:extLst>
              <a:ext uri="{FF2B5EF4-FFF2-40B4-BE49-F238E27FC236}">
                <a16:creationId xmlns:a16="http://schemas.microsoft.com/office/drawing/2014/main" id="{2ABBEFC9-2AEF-4CEE-8377-5770A7C817E6}"/>
              </a:ext>
            </a:extLst>
          </p:cNvPr>
          <p:cNvPicPr>
            <a:picLocks noChangeAspect="1"/>
          </p:cNvPicPr>
          <p:nvPr/>
        </p:nvPicPr>
        <p:blipFill>
          <a:blip r:embed="rId3"/>
          <a:stretch>
            <a:fillRect/>
          </a:stretch>
        </p:blipFill>
        <p:spPr>
          <a:xfrm>
            <a:off x="76210" y="4278643"/>
            <a:ext cx="11641175" cy="1495634"/>
          </a:xfrm>
          <a:prstGeom prst="rect">
            <a:avLst/>
          </a:prstGeom>
        </p:spPr>
      </p:pic>
    </p:spTree>
    <p:extLst>
      <p:ext uri="{BB962C8B-B14F-4D97-AF65-F5344CB8AC3E}">
        <p14:creationId xmlns:p14="http://schemas.microsoft.com/office/powerpoint/2010/main" val="1769417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F72F84D-999A-47D5-B8A6-2D9664805EEA}"/>
              </a:ext>
            </a:extLst>
          </p:cNvPr>
          <p:cNvSpPr>
            <a:spLocks noGrp="1"/>
          </p:cNvSpPr>
          <p:nvPr>
            <p:ph type="title"/>
          </p:nvPr>
        </p:nvSpPr>
        <p:spPr>
          <a:xfrm>
            <a:off x="516231" y="232116"/>
            <a:ext cx="3932237" cy="604606"/>
          </a:xfrm>
        </p:spPr>
        <p:txBody>
          <a:bodyPr anchor="b">
            <a:normAutofit/>
          </a:bodyPr>
          <a:lstStyle/>
          <a:p>
            <a:r>
              <a:rPr lang="es-MX" dirty="0" err="1"/>
              <a:t>Discussions</a:t>
            </a:r>
            <a:endParaRPr lang="es-MX" dirty="0"/>
          </a:p>
        </p:txBody>
      </p:sp>
      <p:pic>
        <p:nvPicPr>
          <p:cNvPr id="2052" name="Picture 4" descr="puesto de tacos, tipografía muy típica de puestos, cultura visual mexicana.  | Puesto de tacos, Crossfit, Tacos">
            <a:extLst>
              <a:ext uri="{FF2B5EF4-FFF2-40B4-BE49-F238E27FC236}">
                <a16:creationId xmlns:a16="http://schemas.microsoft.com/office/drawing/2014/main" id="{0F227E1D-CA2E-4798-80A3-467724F69BA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57" r="3757" b="-3"/>
          <a:stretch/>
        </p:blipFill>
        <p:spPr bwMode="auto">
          <a:xfrm>
            <a:off x="5018101" y="912962"/>
            <a:ext cx="6991019" cy="5520172"/>
          </a:xfrm>
          <a:prstGeom prst="rect">
            <a:avLst/>
          </a:prstGeom>
          <a:solidFill>
            <a:srgbClr val="FFFFFF"/>
          </a:solidFill>
        </p:spPr>
      </p:pic>
      <p:sp>
        <p:nvSpPr>
          <p:cNvPr id="4" name="Subtítulo 3">
            <a:extLst>
              <a:ext uri="{FF2B5EF4-FFF2-40B4-BE49-F238E27FC236}">
                <a16:creationId xmlns:a16="http://schemas.microsoft.com/office/drawing/2014/main" id="{82336A25-EF4E-419A-93A3-BB8F5C10735D}"/>
              </a:ext>
            </a:extLst>
          </p:cNvPr>
          <p:cNvSpPr>
            <a:spLocks noGrp="1"/>
          </p:cNvSpPr>
          <p:nvPr>
            <p:ph type="body" sz="half" idx="2"/>
          </p:nvPr>
        </p:nvSpPr>
        <p:spPr>
          <a:xfrm>
            <a:off x="182880" y="1477108"/>
            <a:ext cx="4589145" cy="5148776"/>
          </a:xfrm>
        </p:spPr>
        <p:txBody>
          <a:bodyPr>
            <a:normAutofit fontScale="92500" lnSpcReduction="20000"/>
          </a:bodyPr>
          <a:lstStyle/>
          <a:p>
            <a:r>
              <a:rPr lang="en-US" sz="2000" dirty="0"/>
              <a:t>As we can see in the last three figures, if we like to eat Mexican food, pizza or go to arts venue, we should go in the cluster 1 areas. Otherwise, if we like to visit parks, we should go to cluster 2 areas. Finally, if we like to go to the forest, we should go to cluster's 3 areas.</a:t>
            </a:r>
          </a:p>
          <a:p>
            <a:endParaRPr lang="es-MX" sz="2000" dirty="0"/>
          </a:p>
          <a:p>
            <a:r>
              <a:rPr lang="en-US" sz="2000" dirty="0"/>
              <a:t> We can notice that in all CDMX, the most common venues are, obviously, Mexican restaurants, followed by Taco places, parks and forest, being such a good place to free activities and good food places.</a:t>
            </a:r>
          </a:p>
          <a:p>
            <a:endParaRPr lang="en-US" sz="2000" dirty="0"/>
          </a:p>
          <a:p>
            <a:r>
              <a:rPr lang="en-US" sz="2000" dirty="0"/>
              <a:t>Being Mexico City one of the bigger cities in the world, probably it is better to analyze venues by municipality. Also, foursquare has not a lot of data of CDMX’s venues, so it would be a great idea using another venues API, like the Google’s one, or a local government API to get all the necessary data to a better analysis</a:t>
            </a:r>
            <a:endParaRPr lang="es-MX" sz="2000" dirty="0"/>
          </a:p>
        </p:txBody>
      </p:sp>
      <p:sp>
        <p:nvSpPr>
          <p:cNvPr id="71" name="Slide Number Placeholder 3">
            <a:extLst>
              <a:ext uri="{FF2B5EF4-FFF2-40B4-BE49-F238E27FC236}">
                <a16:creationId xmlns:a16="http://schemas.microsoft.com/office/drawing/2014/main" id="{391489EC-1656-4775-8382-CA6ABFC4D156}"/>
              </a:ext>
            </a:extLst>
          </p:cNvPr>
          <p:cNvSpPr>
            <a:spLocks noGrp="1"/>
          </p:cNvSpPr>
          <p:nvPr>
            <p:ph type="sldNum" sz="quarter" idx="12"/>
          </p:nvPr>
        </p:nvSpPr>
        <p:spPr>
          <a:xfrm>
            <a:off x="11518900" y="6581978"/>
            <a:ext cx="373062" cy="206104"/>
          </a:xfrm>
        </p:spPr>
        <p:txBody>
          <a:bodyPr anchor="ctr">
            <a:normAutofit/>
          </a:bodyPr>
          <a:lstStyle/>
          <a:p>
            <a:pPr rtl="0">
              <a:lnSpc>
                <a:spcPct val="90000"/>
              </a:lnSpc>
              <a:spcAft>
                <a:spcPts val="600"/>
              </a:spcAft>
            </a:pPr>
            <a:fld id="{03DC2DEF-D2FE-4B45-ABA4-9F153FD1C98A}" type="slidenum">
              <a:rPr lang="es-ES" sz="800" noProof="0" smtClean="0"/>
              <a:pPr rtl="0">
                <a:lnSpc>
                  <a:spcPct val="90000"/>
                </a:lnSpc>
                <a:spcAft>
                  <a:spcPts val="600"/>
                </a:spcAft>
              </a:pPr>
              <a:t>11</a:t>
            </a:fld>
            <a:endParaRPr lang="es-ES" sz="800" noProof="0"/>
          </a:p>
        </p:txBody>
      </p:sp>
    </p:spTree>
    <p:extLst>
      <p:ext uri="{BB962C8B-B14F-4D97-AF65-F5344CB8AC3E}">
        <p14:creationId xmlns:p14="http://schemas.microsoft.com/office/powerpoint/2010/main" val="2364933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F72F84D-999A-47D5-B8A6-2D9664805EEA}"/>
              </a:ext>
            </a:extLst>
          </p:cNvPr>
          <p:cNvSpPr>
            <a:spLocks noGrp="1"/>
          </p:cNvSpPr>
          <p:nvPr>
            <p:ph type="title"/>
          </p:nvPr>
        </p:nvSpPr>
        <p:spPr>
          <a:xfrm>
            <a:off x="488096" y="218050"/>
            <a:ext cx="3932237" cy="531812"/>
          </a:xfrm>
        </p:spPr>
        <p:txBody>
          <a:bodyPr anchor="b">
            <a:normAutofit/>
          </a:bodyPr>
          <a:lstStyle/>
          <a:p>
            <a:r>
              <a:rPr lang="es-MX" dirty="0" err="1"/>
              <a:t>Conclusion</a:t>
            </a:r>
            <a:endParaRPr lang="es-MX" dirty="0"/>
          </a:p>
        </p:txBody>
      </p:sp>
      <p:pic>
        <p:nvPicPr>
          <p:cNvPr id="2054" name="Picture 6" descr="Cambia el valor de la vivienda en la CDMX – Inmobiliare">
            <a:extLst>
              <a:ext uri="{FF2B5EF4-FFF2-40B4-BE49-F238E27FC236}">
                <a16:creationId xmlns:a16="http://schemas.microsoft.com/office/drawing/2014/main" id="{B4EADAD0-8982-44CE-8356-6086505570D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109218" y="3007404"/>
            <a:ext cx="7561356" cy="3780678"/>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4" name="Subtítulo 3">
            <a:extLst>
              <a:ext uri="{FF2B5EF4-FFF2-40B4-BE49-F238E27FC236}">
                <a16:creationId xmlns:a16="http://schemas.microsoft.com/office/drawing/2014/main" id="{82336A25-EF4E-419A-93A3-BB8F5C10735D}"/>
              </a:ext>
            </a:extLst>
          </p:cNvPr>
          <p:cNvSpPr>
            <a:spLocks noGrp="1"/>
          </p:cNvSpPr>
          <p:nvPr>
            <p:ph type="body" sz="half" idx="2"/>
          </p:nvPr>
        </p:nvSpPr>
        <p:spPr>
          <a:xfrm>
            <a:off x="154745" y="740069"/>
            <a:ext cx="12037255" cy="2447441"/>
          </a:xfrm>
        </p:spPr>
        <p:txBody>
          <a:bodyPr>
            <a:normAutofit/>
          </a:bodyPr>
          <a:lstStyle/>
          <a:p>
            <a:r>
              <a:rPr lang="en-US" dirty="0"/>
              <a:t>With all this analysis we can conclude that, according to our likes, we can visit different municipalities of CDMX.</a:t>
            </a:r>
          </a:p>
          <a:p>
            <a:r>
              <a:rPr lang="en-US" dirty="0"/>
              <a:t> If we like all kind of restaurants, we should go to any area in cluster 1, if we like to go to a park or shopping, we should go to any area in cluster 2, showed by the violet label. </a:t>
            </a:r>
          </a:p>
          <a:p>
            <a:r>
              <a:rPr lang="en-US" dirty="0"/>
              <a:t>Finally, if we like to go to a forest, shopping, or food restaurant, we should go to any area in cluster 3. </a:t>
            </a:r>
          </a:p>
          <a:p>
            <a:r>
              <a:rPr lang="en-US" dirty="0"/>
              <a:t>This kind of analysis is very useful if we like to visit a new city, but we have no idea what to expect, and with this we can cluster our favorite places and planning in a better way our travel.</a:t>
            </a:r>
          </a:p>
          <a:p>
            <a:r>
              <a:rPr lang="en-US" dirty="0"/>
              <a:t>Also, this analysis is very straightforward, and you don’t need to be the grater programmer of all time in order to do a very well-made analysis and clustering of venues</a:t>
            </a:r>
            <a:endParaRPr lang="es-MX" dirty="0"/>
          </a:p>
        </p:txBody>
      </p:sp>
      <p:sp>
        <p:nvSpPr>
          <p:cNvPr id="71" name="Slide Number Placeholder 3">
            <a:extLst>
              <a:ext uri="{FF2B5EF4-FFF2-40B4-BE49-F238E27FC236}">
                <a16:creationId xmlns:a16="http://schemas.microsoft.com/office/drawing/2014/main" id="{391489EC-1656-4775-8382-CA6ABFC4D156}"/>
              </a:ext>
            </a:extLst>
          </p:cNvPr>
          <p:cNvSpPr>
            <a:spLocks noGrp="1"/>
          </p:cNvSpPr>
          <p:nvPr>
            <p:ph type="sldNum" sz="quarter" idx="12"/>
          </p:nvPr>
        </p:nvSpPr>
        <p:spPr>
          <a:xfrm>
            <a:off x="11518900" y="6581978"/>
            <a:ext cx="373062" cy="206104"/>
          </a:xfrm>
        </p:spPr>
        <p:txBody>
          <a:bodyPr anchor="ctr">
            <a:normAutofit/>
          </a:bodyPr>
          <a:lstStyle/>
          <a:p>
            <a:pPr rtl="0">
              <a:lnSpc>
                <a:spcPct val="90000"/>
              </a:lnSpc>
              <a:spcAft>
                <a:spcPts val="600"/>
              </a:spcAft>
            </a:pPr>
            <a:fld id="{03DC2DEF-D2FE-4B45-ABA4-9F153FD1C98A}" type="slidenum">
              <a:rPr lang="es-ES" sz="800" noProof="0" smtClean="0"/>
              <a:pPr rtl="0">
                <a:lnSpc>
                  <a:spcPct val="90000"/>
                </a:lnSpc>
                <a:spcAft>
                  <a:spcPts val="600"/>
                </a:spcAft>
              </a:pPr>
              <a:t>12</a:t>
            </a:fld>
            <a:endParaRPr lang="es-ES" sz="800" noProof="0"/>
          </a:p>
        </p:txBody>
      </p:sp>
    </p:spTree>
    <p:extLst>
      <p:ext uri="{BB962C8B-B14F-4D97-AF65-F5344CB8AC3E}">
        <p14:creationId xmlns:p14="http://schemas.microsoft.com/office/powerpoint/2010/main" val="438751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F72F84D-999A-47D5-B8A6-2D9664805EEA}"/>
              </a:ext>
            </a:extLst>
          </p:cNvPr>
          <p:cNvSpPr>
            <a:spLocks noGrp="1"/>
          </p:cNvSpPr>
          <p:nvPr>
            <p:ph type="title"/>
          </p:nvPr>
        </p:nvSpPr>
        <p:spPr>
          <a:xfrm>
            <a:off x="1244600" y="260351"/>
            <a:ext cx="9702800" cy="973137"/>
          </a:xfrm>
        </p:spPr>
        <p:txBody>
          <a:bodyPr anchor="ctr">
            <a:normAutofit/>
          </a:bodyPr>
          <a:lstStyle/>
          <a:p>
            <a:r>
              <a:rPr lang="es-MX" dirty="0" err="1"/>
              <a:t>Introduction</a:t>
            </a:r>
            <a:endParaRPr lang="es-MX" dirty="0"/>
          </a:p>
        </p:txBody>
      </p:sp>
      <p:sp>
        <p:nvSpPr>
          <p:cNvPr id="4" name="Subtítulo 3">
            <a:extLst>
              <a:ext uri="{FF2B5EF4-FFF2-40B4-BE49-F238E27FC236}">
                <a16:creationId xmlns:a16="http://schemas.microsoft.com/office/drawing/2014/main" id="{82336A25-EF4E-419A-93A3-BB8F5C10735D}"/>
              </a:ext>
            </a:extLst>
          </p:cNvPr>
          <p:cNvSpPr>
            <a:spLocks noGrp="1"/>
          </p:cNvSpPr>
          <p:nvPr>
            <p:ph idx="1"/>
          </p:nvPr>
        </p:nvSpPr>
        <p:spPr>
          <a:xfrm>
            <a:off x="546100" y="1638299"/>
            <a:ext cx="5346700" cy="4381501"/>
          </a:xfrm>
        </p:spPr>
        <p:txBody>
          <a:bodyPr>
            <a:normAutofit/>
          </a:bodyPr>
          <a:lstStyle/>
          <a:p>
            <a:r>
              <a:rPr lang="en-US" sz="1900" dirty="0"/>
              <a:t>Mexico City is the capital, largest city, and most populous city in North America. This city is also one of the most important and cultural centers in the world.</a:t>
            </a:r>
          </a:p>
          <a:p>
            <a:endParaRPr lang="en-US" sz="1900" dirty="0"/>
          </a:p>
          <a:p>
            <a:r>
              <a:rPr lang="en-US" sz="1900" dirty="0"/>
              <a:t>By 2015 the estimated population was about 9,000,000, also Mexico City, or CDMX has 16 municipalities</a:t>
            </a:r>
          </a:p>
          <a:p>
            <a:endParaRPr lang="en-US" sz="1900" dirty="0"/>
          </a:p>
          <a:p>
            <a:r>
              <a:rPr lang="en-US" sz="1900" dirty="0"/>
              <a:t>In this project I'll find the information about landmarks, restaurants, shops, and more venues of each municipalities, in order to help people to find the best municipality to visit according at their interest</a:t>
            </a:r>
            <a:endParaRPr lang="es-MX" sz="1900" dirty="0"/>
          </a:p>
        </p:txBody>
      </p:sp>
      <p:sp>
        <p:nvSpPr>
          <p:cNvPr id="71" name="Slide Number Placeholder 3">
            <a:extLst>
              <a:ext uri="{FF2B5EF4-FFF2-40B4-BE49-F238E27FC236}">
                <a16:creationId xmlns:a16="http://schemas.microsoft.com/office/drawing/2014/main" id="{391489EC-1656-4775-8382-CA6ABFC4D156}"/>
              </a:ext>
            </a:extLst>
          </p:cNvPr>
          <p:cNvSpPr>
            <a:spLocks noGrp="1"/>
          </p:cNvSpPr>
          <p:nvPr>
            <p:ph type="sldNum" sz="quarter" idx="12"/>
          </p:nvPr>
        </p:nvSpPr>
        <p:spPr>
          <a:xfrm>
            <a:off x="11518900" y="6581978"/>
            <a:ext cx="373062" cy="206104"/>
          </a:xfrm>
        </p:spPr>
        <p:txBody>
          <a:bodyPr/>
          <a:lstStyle/>
          <a:p>
            <a:pPr rtl="0">
              <a:spcAft>
                <a:spcPts val="600"/>
              </a:spcAft>
            </a:pPr>
            <a:fld id="{03DC2DEF-D2FE-4B45-ABA4-9F153FD1C98A}" type="slidenum">
              <a:rPr lang="es-ES" noProof="0" smtClean="0"/>
              <a:pPr rtl="0">
                <a:spcAft>
                  <a:spcPts val="600"/>
                </a:spcAft>
              </a:pPr>
              <a:t>2</a:t>
            </a:fld>
            <a:endParaRPr lang="es-ES" noProof="0"/>
          </a:p>
        </p:txBody>
      </p:sp>
      <p:pic>
        <p:nvPicPr>
          <p:cNvPr id="1026" name="Picture 2" descr="🇲🇽 Qué ver en Ciudad de MÉXICO - CDMX - YouTube">
            <a:extLst>
              <a:ext uri="{FF2B5EF4-FFF2-40B4-BE49-F238E27FC236}">
                <a16:creationId xmlns:a16="http://schemas.microsoft.com/office/drawing/2014/main" id="{6AF1A462-F767-4A1F-8F50-D62ABC077EE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040" r="19184" b="1"/>
          <a:stretch/>
        </p:blipFill>
        <p:spPr bwMode="auto">
          <a:xfrm>
            <a:off x="6096000" y="1460501"/>
            <a:ext cx="5795963" cy="4740274"/>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9303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F72F84D-999A-47D5-B8A6-2D9664805EEA}"/>
              </a:ext>
            </a:extLst>
          </p:cNvPr>
          <p:cNvSpPr>
            <a:spLocks noGrp="1"/>
          </p:cNvSpPr>
          <p:nvPr>
            <p:ph type="title"/>
          </p:nvPr>
        </p:nvSpPr>
        <p:spPr>
          <a:xfrm>
            <a:off x="839788" y="457200"/>
            <a:ext cx="3932237" cy="637494"/>
          </a:xfrm>
        </p:spPr>
        <p:txBody>
          <a:bodyPr anchor="b">
            <a:normAutofit/>
          </a:bodyPr>
          <a:lstStyle/>
          <a:p>
            <a:r>
              <a:rPr lang="es-MX" dirty="0"/>
              <a:t>Data</a:t>
            </a:r>
          </a:p>
        </p:txBody>
      </p:sp>
      <p:pic>
        <p:nvPicPr>
          <p:cNvPr id="5" name="Imagen 4" descr="Tabla&#10;&#10;Descripción generada automáticamente">
            <a:extLst>
              <a:ext uri="{FF2B5EF4-FFF2-40B4-BE49-F238E27FC236}">
                <a16:creationId xmlns:a16="http://schemas.microsoft.com/office/drawing/2014/main" id="{E0782D04-751A-4DAA-BAD3-3BAA282FA7A5}"/>
              </a:ext>
            </a:extLst>
          </p:cNvPr>
          <p:cNvPicPr>
            <a:picLocks noChangeAspect="1"/>
          </p:cNvPicPr>
          <p:nvPr/>
        </p:nvPicPr>
        <p:blipFill>
          <a:blip r:embed="rId2"/>
          <a:stretch>
            <a:fillRect/>
          </a:stretch>
        </p:blipFill>
        <p:spPr>
          <a:xfrm>
            <a:off x="4715502" y="1094694"/>
            <a:ext cx="7293617" cy="5306106"/>
          </a:xfrm>
          <a:prstGeom prst="rect">
            <a:avLst/>
          </a:prstGeom>
          <a:noFill/>
        </p:spPr>
      </p:pic>
      <p:sp>
        <p:nvSpPr>
          <p:cNvPr id="4" name="Subtítulo 3">
            <a:extLst>
              <a:ext uri="{FF2B5EF4-FFF2-40B4-BE49-F238E27FC236}">
                <a16:creationId xmlns:a16="http://schemas.microsoft.com/office/drawing/2014/main" id="{82336A25-EF4E-419A-93A3-BB8F5C10735D}"/>
              </a:ext>
            </a:extLst>
          </p:cNvPr>
          <p:cNvSpPr>
            <a:spLocks noGrp="1"/>
          </p:cNvSpPr>
          <p:nvPr>
            <p:ph type="body" sz="half" idx="2"/>
          </p:nvPr>
        </p:nvSpPr>
        <p:spPr>
          <a:xfrm>
            <a:off x="182881" y="1209822"/>
            <a:ext cx="4431322" cy="5190978"/>
          </a:xfrm>
        </p:spPr>
        <p:txBody>
          <a:bodyPr>
            <a:normAutofit/>
          </a:bodyPr>
          <a:lstStyle/>
          <a:p>
            <a:r>
              <a:rPr lang="en-US" sz="2000" dirty="0"/>
              <a:t>In order to get all the information needed, we can list the data as below:</a:t>
            </a:r>
          </a:p>
          <a:p>
            <a:pPr marL="800100" lvl="1" indent="-342900">
              <a:buFont typeface="Arial" panose="020B0604020202020204" pitchFamily="34" charset="0"/>
              <a:buChar char="•"/>
            </a:pPr>
            <a:r>
              <a:rPr lang="en-US" sz="2000" dirty="0"/>
              <a:t>List of each municipality in CDMX</a:t>
            </a:r>
          </a:p>
          <a:p>
            <a:pPr marL="800100" lvl="1" indent="-342900">
              <a:buFont typeface="Arial" panose="020B0604020202020204" pitchFamily="34" charset="0"/>
              <a:buChar char="•"/>
            </a:pPr>
            <a:r>
              <a:rPr lang="en-US" sz="2000" dirty="0"/>
              <a:t>Coordinates (latitude and longitude) of each municipality in CDMX</a:t>
            </a:r>
          </a:p>
          <a:p>
            <a:pPr marL="800100" lvl="1" indent="-342900">
              <a:buFont typeface="Arial" panose="020B0604020202020204" pitchFamily="34" charset="0"/>
              <a:buChar char="•"/>
            </a:pPr>
            <a:r>
              <a:rPr lang="en-US" sz="2000" dirty="0"/>
              <a:t>List of every venue by municipalities (obtained through Foursquare API)</a:t>
            </a:r>
          </a:p>
          <a:p>
            <a:pPr lvl="1"/>
            <a:endParaRPr lang="en-US" sz="2000" dirty="0"/>
          </a:p>
          <a:p>
            <a:pPr marL="457200" lvl="1" indent="0">
              <a:buNone/>
            </a:pPr>
            <a:endParaRPr lang="en-US" sz="2000" dirty="0"/>
          </a:p>
          <a:p>
            <a:r>
              <a:rPr lang="en-US" sz="2000" dirty="0"/>
              <a:t>After the preprocessing and cleaning, the </a:t>
            </a:r>
            <a:r>
              <a:rPr lang="en-US" sz="2000" dirty="0" err="1"/>
              <a:t>dataframe</a:t>
            </a:r>
            <a:r>
              <a:rPr lang="en-US" sz="2000" dirty="0"/>
              <a:t> was the one in the right.</a:t>
            </a:r>
          </a:p>
          <a:p>
            <a:endParaRPr lang="en-US" dirty="0"/>
          </a:p>
          <a:p>
            <a:pPr lvl="1"/>
            <a:endParaRPr lang="es-MX" sz="1600" dirty="0"/>
          </a:p>
        </p:txBody>
      </p:sp>
      <p:sp>
        <p:nvSpPr>
          <p:cNvPr id="71" name="Slide Number Placeholder 3">
            <a:extLst>
              <a:ext uri="{FF2B5EF4-FFF2-40B4-BE49-F238E27FC236}">
                <a16:creationId xmlns:a16="http://schemas.microsoft.com/office/drawing/2014/main" id="{391489EC-1656-4775-8382-CA6ABFC4D156}"/>
              </a:ext>
            </a:extLst>
          </p:cNvPr>
          <p:cNvSpPr>
            <a:spLocks noGrp="1"/>
          </p:cNvSpPr>
          <p:nvPr>
            <p:ph type="sldNum" sz="quarter" idx="12"/>
          </p:nvPr>
        </p:nvSpPr>
        <p:spPr>
          <a:xfrm>
            <a:off x="11518900" y="6581978"/>
            <a:ext cx="373062" cy="206104"/>
          </a:xfrm>
        </p:spPr>
        <p:txBody>
          <a:bodyPr anchor="ctr">
            <a:normAutofit/>
          </a:bodyPr>
          <a:lstStyle/>
          <a:p>
            <a:pPr rtl="0">
              <a:lnSpc>
                <a:spcPct val="90000"/>
              </a:lnSpc>
              <a:spcAft>
                <a:spcPts val="600"/>
              </a:spcAft>
            </a:pPr>
            <a:fld id="{03DC2DEF-D2FE-4B45-ABA4-9F153FD1C98A}" type="slidenum">
              <a:rPr lang="es-ES" sz="800" noProof="0" smtClean="0"/>
              <a:pPr rtl="0">
                <a:lnSpc>
                  <a:spcPct val="90000"/>
                </a:lnSpc>
                <a:spcAft>
                  <a:spcPts val="600"/>
                </a:spcAft>
              </a:pPr>
              <a:t>3</a:t>
            </a:fld>
            <a:endParaRPr lang="es-ES" sz="800" noProof="0"/>
          </a:p>
        </p:txBody>
      </p:sp>
    </p:spTree>
    <p:extLst>
      <p:ext uri="{BB962C8B-B14F-4D97-AF65-F5344CB8AC3E}">
        <p14:creationId xmlns:p14="http://schemas.microsoft.com/office/powerpoint/2010/main" val="2123239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F72F84D-999A-47D5-B8A6-2D9664805EEA}"/>
              </a:ext>
            </a:extLst>
          </p:cNvPr>
          <p:cNvSpPr>
            <a:spLocks noGrp="1"/>
          </p:cNvSpPr>
          <p:nvPr>
            <p:ph type="title"/>
          </p:nvPr>
        </p:nvSpPr>
        <p:spPr>
          <a:xfrm>
            <a:off x="839788" y="63305"/>
            <a:ext cx="3932237" cy="1047393"/>
          </a:xfrm>
        </p:spPr>
        <p:txBody>
          <a:bodyPr anchor="b">
            <a:normAutofit/>
          </a:bodyPr>
          <a:lstStyle/>
          <a:p>
            <a:r>
              <a:rPr lang="es-MX" dirty="0" err="1"/>
              <a:t>Methodology</a:t>
            </a:r>
            <a:endParaRPr lang="es-MX" dirty="0"/>
          </a:p>
        </p:txBody>
      </p:sp>
      <p:pic>
        <p:nvPicPr>
          <p:cNvPr id="6" name="Imagen 5" descr="Mapa&#10;&#10;Descripción generada automáticamente">
            <a:extLst>
              <a:ext uri="{FF2B5EF4-FFF2-40B4-BE49-F238E27FC236}">
                <a16:creationId xmlns:a16="http://schemas.microsoft.com/office/drawing/2014/main" id="{4E571625-0752-49D3-810C-570D361C90FA}"/>
              </a:ext>
            </a:extLst>
          </p:cNvPr>
          <p:cNvPicPr>
            <a:picLocks noChangeAspect="1"/>
          </p:cNvPicPr>
          <p:nvPr/>
        </p:nvPicPr>
        <p:blipFill>
          <a:blip r:embed="rId2"/>
          <a:stretch>
            <a:fillRect/>
          </a:stretch>
        </p:blipFill>
        <p:spPr>
          <a:xfrm>
            <a:off x="4389447" y="942535"/>
            <a:ext cx="7760088" cy="5373859"/>
          </a:xfrm>
          <a:prstGeom prst="rect">
            <a:avLst/>
          </a:prstGeom>
          <a:noFill/>
        </p:spPr>
      </p:pic>
      <p:sp>
        <p:nvSpPr>
          <p:cNvPr id="4" name="Subtítulo 3">
            <a:extLst>
              <a:ext uri="{FF2B5EF4-FFF2-40B4-BE49-F238E27FC236}">
                <a16:creationId xmlns:a16="http://schemas.microsoft.com/office/drawing/2014/main" id="{82336A25-EF4E-419A-93A3-BB8F5C10735D}"/>
              </a:ext>
            </a:extLst>
          </p:cNvPr>
          <p:cNvSpPr>
            <a:spLocks noGrp="1"/>
          </p:cNvSpPr>
          <p:nvPr>
            <p:ph type="body" sz="half" idx="2"/>
          </p:nvPr>
        </p:nvSpPr>
        <p:spPr>
          <a:xfrm>
            <a:off x="42465" y="2057400"/>
            <a:ext cx="4402926" cy="3386798"/>
          </a:xfrm>
        </p:spPr>
        <p:txBody>
          <a:bodyPr>
            <a:normAutofit/>
          </a:bodyPr>
          <a:lstStyle/>
          <a:p>
            <a:r>
              <a:rPr lang="en-US" sz="2400" dirty="0"/>
              <a:t> I got the geographical coordinates of Mexico City, which were: longitude = 19.4326296 and latitude = -99.1331785</a:t>
            </a:r>
          </a:p>
          <a:p>
            <a:endParaRPr lang="en-US" sz="2400" dirty="0"/>
          </a:p>
          <a:p>
            <a:r>
              <a:rPr lang="en-US" sz="2400" dirty="0"/>
              <a:t>With these coordinates, and using Folium's package, I made a map of the CDMX, with labels at each municipality.</a:t>
            </a:r>
            <a:endParaRPr lang="es-MX" sz="2400" dirty="0"/>
          </a:p>
        </p:txBody>
      </p:sp>
      <p:sp>
        <p:nvSpPr>
          <p:cNvPr id="71" name="Slide Number Placeholder 3">
            <a:extLst>
              <a:ext uri="{FF2B5EF4-FFF2-40B4-BE49-F238E27FC236}">
                <a16:creationId xmlns:a16="http://schemas.microsoft.com/office/drawing/2014/main" id="{391489EC-1656-4775-8382-CA6ABFC4D156}"/>
              </a:ext>
            </a:extLst>
          </p:cNvPr>
          <p:cNvSpPr>
            <a:spLocks noGrp="1"/>
          </p:cNvSpPr>
          <p:nvPr>
            <p:ph type="sldNum" sz="quarter" idx="12"/>
          </p:nvPr>
        </p:nvSpPr>
        <p:spPr>
          <a:xfrm>
            <a:off x="11518900" y="6581978"/>
            <a:ext cx="373062" cy="206104"/>
          </a:xfrm>
        </p:spPr>
        <p:txBody>
          <a:bodyPr anchor="ctr">
            <a:normAutofit/>
          </a:bodyPr>
          <a:lstStyle/>
          <a:p>
            <a:pPr rtl="0">
              <a:lnSpc>
                <a:spcPct val="90000"/>
              </a:lnSpc>
              <a:spcAft>
                <a:spcPts val="600"/>
              </a:spcAft>
            </a:pPr>
            <a:fld id="{03DC2DEF-D2FE-4B45-ABA4-9F153FD1C98A}" type="slidenum">
              <a:rPr lang="es-ES" sz="800" noProof="0" smtClean="0"/>
              <a:pPr rtl="0">
                <a:lnSpc>
                  <a:spcPct val="90000"/>
                </a:lnSpc>
                <a:spcAft>
                  <a:spcPts val="600"/>
                </a:spcAft>
              </a:pPr>
              <a:t>4</a:t>
            </a:fld>
            <a:endParaRPr lang="es-ES" sz="800" noProof="0"/>
          </a:p>
        </p:txBody>
      </p:sp>
    </p:spTree>
    <p:extLst>
      <p:ext uri="{BB962C8B-B14F-4D97-AF65-F5344CB8AC3E}">
        <p14:creationId xmlns:p14="http://schemas.microsoft.com/office/powerpoint/2010/main" val="1163178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F72F84D-999A-47D5-B8A6-2D9664805EEA}"/>
              </a:ext>
            </a:extLst>
          </p:cNvPr>
          <p:cNvSpPr>
            <a:spLocks noGrp="1"/>
          </p:cNvSpPr>
          <p:nvPr>
            <p:ph type="title"/>
          </p:nvPr>
        </p:nvSpPr>
        <p:spPr>
          <a:xfrm>
            <a:off x="839788" y="63305"/>
            <a:ext cx="3932237" cy="1047393"/>
          </a:xfrm>
        </p:spPr>
        <p:txBody>
          <a:bodyPr anchor="b">
            <a:normAutofit/>
          </a:bodyPr>
          <a:lstStyle/>
          <a:p>
            <a:r>
              <a:rPr lang="es-MX" dirty="0" err="1"/>
              <a:t>Methodology</a:t>
            </a:r>
            <a:endParaRPr lang="es-MX" dirty="0"/>
          </a:p>
        </p:txBody>
      </p:sp>
      <p:sp>
        <p:nvSpPr>
          <p:cNvPr id="4" name="Subtítulo 3">
            <a:extLst>
              <a:ext uri="{FF2B5EF4-FFF2-40B4-BE49-F238E27FC236}">
                <a16:creationId xmlns:a16="http://schemas.microsoft.com/office/drawing/2014/main" id="{82336A25-EF4E-419A-93A3-BB8F5C10735D}"/>
              </a:ext>
            </a:extLst>
          </p:cNvPr>
          <p:cNvSpPr>
            <a:spLocks noGrp="1"/>
          </p:cNvSpPr>
          <p:nvPr>
            <p:ph type="body" sz="half" idx="2"/>
          </p:nvPr>
        </p:nvSpPr>
        <p:spPr>
          <a:xfrm>
            <a:off x="174576" y="1110698"/>
            <a:ext cx="9349251" cy="2138819"/>
          </a:xfrm>
        </p:spPr>
        <p:txBody>
          <a:bodyPr>
            <a:normAutofit/>
          </a:bodyPr>
          <a:lstStyle/>
          <a:p>
            <a:r>
              <a:rPr lang="en-US" sz="2400" dirty="0"/>
              <a:t>Once having the CDMX’s map, with the help of Foursquare API I got all the venues available by municipality (neighborhood), and the top 10 venue category by municipality</a:t>
            </a:r>
          </a:p>
          <a:p>
            <a:endParaRPr lang="en-US" sz="2400" dirty="0"/>
          </a:p>
          <a:p>
            <a:endParaRPr lang="es-MX" sz="2400" dirty="0"/>
          </a:p>
        </p:txBody>
      </p:sp>
      <p:sp>
        <p:nvSpPr>
          <p:cNvPr id="71" name="Slide Number Placeholder 3">
            <a:extLst>
              <a:ext uri="{FF2B5EF4-FFF2-40B4-BE49-F238E27FC236}">
                <a16:creationId xmlns:a16="http://schemas.microsoft.com/office/drawing/2014/main" id="{391489EC-1656-4775-8382-CA6ABFC4D156}"/>
              </a:ext>
            </a:extLst>
          </p:cNvPr>
          <p:cNvSpPr>
            <a:spLocks noGrp="1"/>
          </p:cNvSpPr>
          <p:nvPr>
            <p:ph type="sldNum" sz="quarter" idx="12"/>
          </p:nvPr>
        </p:nvSpPr>
        <p:spPr>
          <a:xfrm>
            <a:off x="11518900" y="6581978"/>
            <a:ext cx="373062" cy="206104"/>
          </a:xfrm>
        </p:spPr>
        <p:txBody>
          <a:bodyPr anchor="ctr">
            <a:normAutofit/>
          </a:bodyPr>
          <a:lstStyle/>
          <a:p>
            <a:pPr rtl="0">
              <a:lnSpc>
                <a:spcPct val="90000"/>
              </a:lnSpc>
              <a:spcAft>
                <a:spcPts val="600"/>
              </a:spcAft>
            </a:pPr>
            <a:fld id="{03DC2DEF-D2FE-4B45-ABA4-9F153FD1C98A}" type="slidenum">
              <a:rPr lang="es-ES" sz="800" noProof="0" smtClean="0"/>
              <a:pPr rtl="0">
                <a:lnSpc>
                  <a:spcPct val="90000"/>
                </a:lnSpc>
                <a:spcAft>
                  <a:spcPts val="600"/>
                </a:spcAft>
              </a:pPr>
              <a:t>5</a:t>
            </a:fld>
            <a:endParaRPr lang="es-ES" sz="800" noProof="0"/>
          </a:p>
        </p:txBody>
      </p:sp>
      <p:pic>
        <p:nvPicPr>
          <p:cNvPr id="5" name="Imagen 4" descr="Imagen que contiene Diagrama&#10;&#10;Descripción generada automáticamente">
            <a:extLst>
              <a:ext uri="{FF2B5EF4-FFF2-40B4-BE49-F238E27FC236}">
                <a16:creationId xmlns:a16="http://schemas.microsoft.com/office/drawing/2014/main" id="{415DD72E-67B5-4D42-B32B-1FE473490185}"/>
              </a:ext>
            </a:extLst>
          </p:cNvPr>
          <p:cNvPicPr>
            <a:picLocks noChangeAspect="1"/>
          </p:cNvPicPr>
          <p:nvPr/>
        </p:nvPicPr>
        <p:blipFill>
          <a:blip r:embed="rId2"/>
          <a:stretch>
            <a:fillRect/>
          </a:stretch>
        </p:blipFill>
        <p:spPr>
          <a:xfrm>
            <a:off x="17145" y="2180107"/>
            <a:ext cx="11717385" cy="4315427"/>
          </a:xfrm>
          <a:prstGeom prst="rect">
            <a:avLst/>
          </a:prstGeom>
        </p:spPr>
      </p:pic>
    </p:spTree>
    <p:extLst>
      <p:ext uri="{BB962C8B-B14F-4D97-AF65-F5344CB8AC3E}">
        <p14:creationId xmlns:p14="http://schemas.microsoft.com/office/powerpoint/2010/main" val="3984710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F72F84D-999A-47D5-B8A6-2D9664805EEA}"/>
              </a:ext>
            </a:extLst>
          </p:cNvPr>
          <p:cNvSpPr>
            <a:spLocks noGrp="1"/>
          </p:cNvSpPr>
          <p:nvPr>
            <p:ph type="title"/>
          </p:nvPr>
        </p:nvSpPr>
        <p:spPr>
          <a:xfrm>
            <a:off x="839788" y="63305"/>
            <a:ext cx="3932237" cy="1047393"/>
          </a:xfrm>
        </p:spPr>
        <p:txBody>
          <a:bodyPr anchor="b">
            <a:normAutofit/>
          </a:bodyPr>
          <a:lstStyle/>
          <a:p>
            <a:r>
              <a:rPr lang="es-MX" dirty="0" err="1"/>
              <a:t>Methodology</a:t>
            </a:r>
            <a:endParaRPr lang="es-MX" dirty="0"/>
          </a:p>
        </p:txBody>
      </p:sp>
      <p:sp>
        <p:nvSpPr>
          <p:cNvPr id="4" name="Subtítulo 3">
            <a:extLst>
              <a:ext uri="{FF2B5EF4-FFF2-40B4-BE49-F238E27FC236}">
                <a16:creationId xmlns:a16="http://schemas.microsoft.com/office/drawing/2014/main" id="{82336A25-EF4E-419A-93A3-BB8F5C10735D}"/>
              </a:ext>
            </a:extLst>
          </p:cNvPr>
          <p:cNvSpPr>
            <a:spLocks noGrp="1"/>
          </p:cNvSpPr>
          <p:nvPr>
            <p:ph type="body" sz="half" idx="2"/>
          </p:nvPr>
        </p:nvSpPr>
        <p:spPr>
          <a:xfrm>
            <a:off x="652878" y="2455487"/>
            <a:ext cx="3932237" cy="2153007"/>
          </a:xfrm>
        </p:spPr>
        <p:txBody>
          <a:bodyPr>
            <a:normAutofit/>
          </a:bodyPr>
          <a:lstStyle/>
          <a:p>
            <a:r>
              <a:rPr lang="en-US" sz="2400" dirty="0"/>
              <a:t>Using the one-hot encoding, and with the frequency </a:t>
            </a:r>
            <a:r>
              <a:rPr lang="en-US" sz="2400" dirty="0" err="1"/>
              <a:t>dataframe</a:t>
            </a:r>
            <a:r>
              <a:rPr lang="en-US" sz="2400" dirty="0"/>
              <a:t>, I made the follow </a:t>
            </a:r>
            <a:r>
              <a:rPr lang="en-US" sz="2400" dirty="0" err="1"/>
              <a:t>dataframe</a:t>
            </a:r>
            <a:r>
              <a:rPr lang="en-US" sz="2400" dirty="0"/>
              <a:t> with the top 10 most common venue in all the city</a:t>
            </a:r>
          </a:p>
          <a:p>
            <a:endParaRPr lang="es-MX" sz="2400" dirty="0"/>
          </a:p>
        </p:txBody>
      </p:sp>
      <p:sp>
        <p:nvSpPr>
          <p:cNvPr id="71" name="Slide Number Placeholder 3">
            <a:extLst>
              <a:ext uri="{FF2B5EF4-FFF2-40B4-BE49-F238E27FC236}">
                <a16:creationId xmlns:a16="http://schemas.microsoft.com/office/drawing/2014/main" id="{391489EC-1656-4775-8382-CA6ABFC4D156}"/>
              </a:ext>
            </a:extLst>
          </p:cNvPr>
          <p:cNvSpPr>
            <a:spLocks noGrp="1"/>
          </p:cNvSpPr>
          <p:nvPr>
            <p:ph type="sldNum" sz="quarter" idx="12"/>
          </p:nvPr>
        </p:nvSpPr>
        <p:spPr>
          <a:xfrm>
            <a:off x="11518900" y="6581978"/>
            <a:ext cx="373062" cy="206104"/>
          </a:xfrm>
        </p:spPr>
        <p:txBody>
          <a:bodyPr anchor="ctr">
            <a:normAutofit/>
          </a:bodyPr>
          <a:lstStyle/>
          <a:p>
            <a:pPr rtl="0">
              <a:lnSpc>
                <a:spcPct val="90000"/>
              </a:lnSpc>
              <a:spcAft>
                <a:spcPts val="600"/>
              </a:spcAft>
            </a:pPr>
            <a:fld id="{03DC2DEF-D2FE-4B45-ABA4-9F153FD1C98A}" type="slidenum">
              <a:rPr lang="es-ES" sz="800" noProof="0" smtClean="0"/>
              <a:pPr rtl="0">
                <a:lnSpc>
                  <a:spcPct val="90000"/>
                </a:lnSpc>
                <a:spcAft>
                  <a:spcPts val="600"/>
                </a:spcAft>
              </a:pPr>
              <a:t>6</a:t>
            </a:fld>
            <a:endParaRPr lang="es-ES" sz="800" noProof="0"/>
          </a:p>
        </p:txBody>
      </p:sp>
      <p:pic>
        <p:nvPicPr>
          <p:cNvPr id="6" name="Imagen 5">
            <a:extLst>
              <a:ext uri="{FF2B5EF4-FFF2-40B4-BE49-F238E27FC236}">
                <a16:creationId xmlns:a16="http://schemas.microsoft.com/office/drawing/2014/main" id="{4642A243-D562-41D5-A95F-F174B84F3F11}"/>
              </a:ext>
            </a:extLst>
          </p:cNvPr>
          <p:cNvPicPr>
            <a:picLocks noChangeAspect="1"/>
          </p:cNvPicPr>
          <p:nvPr/>
        </p:nvPicPr>
        <p:blipFill>
          <a:blip r:embed="rId2"/>
          <a:stretch>
            <a:fillRect/>
          </a:stretch>
        </p:blipFill>
        <p:spPr>
          <a:xfrm>
            <a:off x="5437237" y="482005"/>
            <a:ext cx="6349291" cy="6099973"/>
          </a:xfrm>
          <a:prstGeom prst="rect">
            <a:avLst/>
          </a:prstGeom>
        </p:spPr>
      </p:pic>
    </p:spTree>
    <p:extLst>
      <p:ext uri="{BB962C8B-B14F-4D97-AF65-F5344CB8AC3E}">
        <p14:creationId xmlns:p14="http://schemas.microsoft.com/office/powerpoint/2010/main" val="3616712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F72F84D-999A-47D5-B8A6-2D9664805EEA}"/>
              </a:ext>
            </a:extLst>
          </p:cNvPr>
          <p:cNvSpPr>
            <a:spLocks noGrp="1"/>
          </p:cNvSpPr>
          <p:nvPr>
            <p:ph type="title"/>
          </p:nvPr>
        </p:nvSpPr>
        <p:spPr>
          <a:xfrm>
            <a:off x="839788" y="63305"/>
            <a:ext cx="4847028" cy="1047393"/>
          </a:xfrm>
        </p:spPr>
        <p:txBody>
          <a:bodyPr anchor="b">
            <a:normAutofit/>
          </a:bodyPr>
          <a:lstStyle/>
          <a:p>
            <a:r>
              <a:rPr lang="es-MX" dirty="0" err="1"/>
              <a:t>Clustering</a:t>
            </a:r>
            <a:r>
              <a:rPr lang="es-MX" dirty="0"/>
              <a:t>: </a:t>
            </a:r>
            <a:r>
              <a:rPr lang="es-MX" dirty="0" err="1"/>
              <a:t>Elbow’s</a:t>
            </a:r>
            <a:r>
              <a:rPr lang="es-MX" dirty="0"/>
              <a:t> </a:t>
            </a:r>
            <a:r>
              <a:rPr lang="es-MX" dirty="0" err="1"/>
              <a:t>method</a:t>
            </a:r>
            <a:endParaRPr lang="es-MX" dirty="0"/>
          </a:p>
        </p:txBody>
      </p:sp>
      <p:sp>
        <p:nvSpPr>
          <p:cNvPr id="4" name="Subtítulo 3">
            <a:extLst>
              <a:ext uri="{FF2B5EF4-FFF2-40B4-BE49-F238E27FC236}">
                <a16:creationId xmlns:a16="http://schemas.microsoft.com/office/drawing/2014/main" id="{82336A25-EF4E-419A-93A3-BB8F5C10735D}"/>
              </a:ext>
            </a:extLst>
          </p:cNvPr>
          <p:cNvSpPr>
            <a:spLocks noGrp="1"/>
          </p:cNvSpPr>
          <p:nvPr>
            <p:ph type="body" sz="half" idx="2"/>
          </p:nvPr>
        </p:nvSpPr>
        <p:spPr>
          <a:xfrm>
            <a:off x="413727" y="1783092"/>
            <a:ext cx="3932237" cy="3945313"/>
          </a:xfrm>
        </p:spPr>
        <p:txBody>
          <a:bodyPr>
            <a:normAutofit/>
          </a:bodyPr>
          <a:lstStyle/>
          <a:p>
            <a:r>
              <a:rPr lang="en-US" sz="2400" dirty="0"/>
              <a:t>One step just before to start clustering, is to know how many clusters (or the k value) are the optimal for this problem.</a:t>
            </a:r>
          </a:p>
          <a:p>
            <a:endParaRPr lang="es-MX" sz="2400" dirty="0"/>
          </a:p>
          <a:p>
            <a:r>
              <a:rPr lang="en-US" sz="2400" dirty="0"/>
              <a:t>I made a plot of the sum of squared distances with different k-values</a:t>
            </a:r>
            <a:endParaRPr lang="es-MX" sz="2400" dirty="0"/>
          </a:p>
        </p:txBody>
      </p:sp>
      <p:sp>
        <p:nvSpPr>
          <p:cNvPr id="71" name="Slide Number Placeholder 3">
            <a:extLst>
              <a:ext uri="{FF2B5EF4-FFF2-40B4-BE49-F238E27FC236}">
                <a16:creationId xmlns:a16="http://schemas.microsoft.com/office/drawing/2014/main" id="{391489EC-1656-4775-8382-CA6ABFC4D156}"/>
              </a:ext>
            </a:extLst>
          </p:cNvPr>
          <p:cNvSpPr>
            <a:spLocks noGrp="1"/>
          </p:cNvSpPr>
          <p:nvPr>
            <p:ph type="sldNum" sz="quarter" idx="12"/>
          </p:nvPr>
        </p:nvSpPr>
        <p:spPr>
          <a:xfrm>
            <a:off x="11518900" y="6581978"/>
            <a:ext cx="373062" cy="206104"/>
          </a:xfrm>
        </p:spPr>
        <p:txBody>
          <a:bodyPr anchor="ctr">
            <a:normAutofit/>
          </a:bodyPr>
          <a:lstStyle/>
          <a:p>
            <a:pPr rtl="0">
              <a:lnSpc>
                <a:spcPct val="90000"/>
              </a:lnSpc>
              <a:spcAft>
                <a:spcPts val="600"/>
              </a:spcAft>
            </a:pPr>
            <a:fld id="{03DC2DEF-D2FE-4B45-ABA4-9F153FD1C98A}" type="slidenum">
              <a:rPr lang="es-ES" sz="800" noProof="0" smtClean="0"/>
              <a:pPr rtl="0">
                <a:lnSpc>
                  <a:spcPct val="90000"/>
                </a:lnSpc>
                <a:spcAft>
                  <a:spcPts val="600"/>
                </a:spcAft>
              </a:pPr>
              <a:t>7</a:t>
            </a:fld>
            <a:endParaRPr lang="es-ES" sz="800" noProof="0"/>
          </a:p>
        </p:txBody>
      </p:sp>
      <p:pic>
        <p:nvPicPr>
          <p:cNvPr id="8" name="Imagen 7" descr="Gráfico, Gráfico de líneas&#10;&#10;Descripción generada automáticamente">
            <a:extLst>
              <a:ext uri="{FF2B5EF4-FFF2-40B4-BE49-F238E27FC236}">
                <a16:creationId xmlns:a16="http://schemas.microsoft.com/office/drawing/2014/main" id="{E3EAF654-66E7-4D5D-85BA-8B4618D4FF21}"/>
              </a:ext>
            </a:extLst>
          </p:cNvPr>
          <p:cNvPicPr>
            <a:picLocks noChangeAspect="1"/>
          </p:cNvPicPr>
          <p:nvPr/>
        </p:nvPicPr>
        <p:blipFill>
          <a:blip r:embed="rId2"/>
          <a:stretch>
            <a:fillRect/>
          </a:stretch>
        </p:blipFill>
        <p:spPr>
          <a:xfrm>
            <a:off x="4620852" y="1110698"/>
            <a:ext cx="7402336" cy="5290102"/>
          </a:xfrm>
          <a:prstGeom prst="rect">
            <a:avLst/>
          </a:prstGeom>
        </p:spPr>
      </p:pic>
    </p:spTree>
    <p:extLst>
      <p:ext uri="{BB962C8B-B14F-4D97-AF65-F5344CB8AC3E}">
        <p14:creationId xmlns:p14="http://schemas.microsoft.com/office/powerpoint/2010/main" val="4136480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F72F84D-999A-47D5-B8A6-2D9664805EEA}"/>
              </a:ext>
            </a:extLst>
          </p:cNvPr>
          <p:cNvSpPr>
            <a:spLocks noGrp="1"/>
          </p:cNvSpPr>
          <p:nvPr>
            <p:ph type="title"/>
          </p:nvPr>
        </p:nvSpPr>
        <p:spPr>
          <a:xfrm>
            <a:off x="839788" y="63305"/>
            <a:ext cx="4847028" cy="1047393"/>
          </a:xfrm>
        </p:spPr>
        <p:txBody>
          <a:bodyPr anchor="b">
            <a:normAutofit/>
          </a:bodyPr>
          <a:lstStyle/>
          <a:p>
            <a:r>
              <a:rPr lang="es-MX" dirty="0" err="1"/>
              <a:t>Clustering</a:t>
            </a:r>
            <a:r>
              <a:rPr lang="es-MX" dirty="0"/>
              <a:t>: </a:t>
            </a:r>
            <a:r>
              <a:rPr lang="es-MX" dirty="0" err="1"/>
              <a:t>with</a:t>
            </a:r>
            <a:r>
              <a:rPr lang="es-MX" dirty="0"/>
              <a:t> k=3</a:t>
            </a:r>
          </a:p>
        </p:txBody>
      </p:sp>
      <p:sp>
        <p:nvSpPr>
          <p:cNvPr id="4" name="Subtítulo 3">
            <a:extLst>
              <a:ext uri="{FF2B5EF4-FFF2-40B4-BE49-F238E27FC236}">
                <a16:creationId xmlns:a16="http://schemas.microsoft.com/office/drawing/2014/main" id="{82336A25-EF4E-419A-93A3-BB8F5C10735D}"/>
              </a:ext>
            </a:extLst>
          </p:cNvPr>
          <p:cNvSpPr>
            <a:spLocks noGrp="1"/>
          </p:cNvSpPr>
          <p:nvPr>
            <p:ph type="body" sz="half" idx="2"/>
          </p:nvPr>
        </p:nvSpPr>
        <p:spPr>
          <a:xfrm>
            <a:off x="250889" y="3048222"/>
            <a:ext cx="3932237" cy="1160524"/>
          </a:xfrm>
        </p:spPr>
        <p:txBody>
          <a:bodyPr>
            <a:normAutofit/>
          </a:bodyPr>
          <a:lstStyle/>
          <a:p>
            <a:r>
              <a:rPr lang="en-US" sz="2400" dirty="0"/>
              <a:t>Using the </a:t>
            </a:r>
            <a:r>
              <a:rPr lang="en-US" sz="2400" dirty="0" err="1"/>
              <a:t>KMeans</a:t>
            </a:r>
            <a:r>
              <a:rPr lang="en-US" sz="2400" dirty="0"/>
              <a:t> library, I divided all the venues data in 3 clusters. </a:t>
            </a:r>
            <a:endParaRPr lang="es-MX" sz="2400" dirty="0"/>
          </a:p>
        </p:txBody>
      </p:sp>
      <p:sp>
        <p:nvSpPr>
          <p:cNvPr id="71" name="Slide Number Placeholder 3">
            <a:extLst>
              <a:ext uri="{FF2B5EF4-FFF2-40B4-BE49-F238E27FC236}">
                <a16:creationId xmlns:a16="http://schemas.microsoft.com/office/drawing/2014/main" id="{391489EC-1656-4775-8382-CA6ABFC4D156}"/>
              </a:ext>
            </a:extLst>
          </p:cNvPr>
          <p:cNvSpPr>
            <a:spLocks noGrp="1"/>
          </p:cNvSpPr>
          <p:nvPr>
            <p:ph type="sldNum" sz="quarter" idx="12"/>
          </p:nvPr>
        </p:nvSpPr>
        <p:spPr>
          <a:xfrm>
            <a:off x="11518900" y="6581978"/>
            <a:ext cx="373062" cy="206104"/>
          </a:xfrm>
        </p:spPr>
        <p:txBody>
          <a:bodyPr anchor="ctr">
            <a:normAutofit/>
          </a:bodyPr>
          <a:lstStyle/>
          <a:p>
            <a:pPr rtl="0">
              <a:lnSpc>
                <a:spcPct val="90000"/>
              </a:lnSpc>
              <a:spcAft>
                <a:spcPts val="600"/>
              </a:spcAft>
            </a:pPr>
            <a:fld id="{03DC2DEF-D2FE-4B45-ABA4-9F153FD1C98A}" type="slidenum">
              <a:rPr lang="es-ES" sz="800" noProof="0" smtClean="0"/>
              <a:pPr rtl="0">
                <a:lnSpc>
                  <a:spcPct val="90000"/>
                </a:lnSpc>
                <a:spcAft>
                  <a:spcPts val="600"/>
                </a:spcAft>
              </a:pPr>
              <a:t>8</a:t>
            </a:fld>
            <a:endParaRPr lang="es-ES" sz="800" noProof="0"/>
          </a:p>
        </p:txBody>
      </p:sp>
      <p:pic>
        <p:nvPicPr>
          <p:cNvPr id="5" name="Imagen 4" descr="Mapa&#10;&#10;Descripción generada automáticamente">
            <a:extLst>
              <a:ext uri="{FF2B5EF4-FFF2-40B4-BE49-F238E27FC236}">
                <a16:creationId xmlns:a16="http://schemas.microsoft.com/office/drawing/2014/main" id="{BF386979-86E8-4698-8180-D059FED8B9EC}"/>
              </a:ext>
            </a:extLst>
          </p:cNvPr>
          <p:cNvPicPr>
            <a:picLocks noChangeAspect="1"/>
          </p:cNvPicPr>
          <p:nvPr/>
        </p:nvPicPr>
        <p:blipFill>
          <a:blip r:embed="rId2"/>
          <a:stretch>
            <a:fillRect/>
          </a:stretch>
        </p:blipFill>
        <p:spPr>
          <a:xfrm>
            <a:off x="4283513" y="1020108"/>
            <a:ext cx="7908487" cy="5471280"/>
          </a:xfrm>
          <a:prstGeom prst="rect">
            <a:avLst/>
          </a:prstGeom>
        </p:spPr>
      </p:pic>
    </p:spTree>
    <p:extLst>
      <p:ext uri="{BB962C8B-B14F-4D97-AF65-F5344CB8AC3E}">
        <p14:creationId xmlns:p14="http://schemas.microsoft.com/office/powerpoint/2010/main" val="24745932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F72F84D-999A-47D5-B8A6-2D9664805EEA}"/>
              </a:ext>
            </a:extLst>
          </p:cNvPr>
          <p:cNvSpPr>
            <a:spLocks noGrp="1"/>
          </p:cNvSpPr>
          <p:nvPr>
            <p:ph type="title"/>
          </p:nvPr>
        </p:nvSpPr>
        <p:spPr>
          <a:xfrm>
            <a:off x="839788" y="63305"/>
            <a:ext cx="4847028" cy="731491"/>
          </a:xfrm>
        </p:spPr>
        <p:txBody>
          <a:bodyPr anchor="b">
            <a:normAutofit/>
          </a:bodyPr>
          <a:lstStyle/>
          <a:p>
            <a:r>
              <a:rPr lang="es-MX" dirty="0" err="1"/>
              <a:t>Results</a:t>
            </a:r>
            <a:endParaRPr lang="es-MX" dirty="0"/>
          </a:p>
        </p:txBody>
      </p:sp>
      <p:sp>
        <p:nvSpPr>
          <p:cNvPr id="4" name="Subtítulo 3">
            <a:extLst>
              <a:ext uri="{FF2B5EF4-FFF2-40B4-BE49-F238E27FC236}">
                <a16:creationId xmlns:a16="http://schemas.microsoft.com/office/drawing/2014/main" id="{82336A25-EF4E-419A-93A3-BB8F5C10735D}"/>
              </a:ext>
            </a:extLst>
          </p:cNvPr>
          <p:cNvSpPr>
            <a:spLocks noGrp="1"/>
          </p:cNvSpPr>
          <p:nvPr>
            <p:ph type="body" sz="half" idx="2"/>
          </p:nvPr>
        </p:nvSpPr>
        <p:spPr>
          <a:xfrm>
            <a:off x="483665" y="794796"/>
            <a:ext cx="10974332" cy="1957356"/>
          </a:xfrm>
        </p:spPr>
        <p:txBody>
          <a:bodyPr>
            <a:normAutofit/>
          </a:bodyPr>
          <a:lstStyle/>
          <a:p>
            <a:r>
              <a:rPr lang="en-US" sz="2400" dirty="0"/>
              <a:t>Seeing all the tables and maps, we can notice that almost all the venues are just in one cluster, which has a big relation in the urbanized area</a:t>
            </a:r>
          </a:p>
          <a:p>
            <a:endParaRPr lang="en-US" sz="2400" dirty="0"/>
          </a:p>
          <a:p>
            <a:r>
              <a:rPr lang="en-US" sz="2400" dirty="0"/>
              <a:t>Also, we can explore venues by cluster, like the venues in cluster 1 order by common</a:t>
            </a:r>
          </a:p>
          <a:p>
            <a:endParaRPr lang="en-US" sz="2400" dirty="0"/>
          </a:p>
          <a:p>
            <a:endParaRPr lang="es-MX" sz="2400" dirty="0"/>
          </a:p>
        </p:txBody>
      </p:sp>
      <p:sp>
        <p:nvSpPr>
          <p:cNvPr id="71" name="Slide Number Placeholder 3">
            <a:extLst>
              <a:ext uri="{FF2B5EF4-FFF2-40B4-BE49-F238E27FC236}">
                <a16:creationId xmlns:a16="http://schemas.microsoft.com/office/drawing/2014/main" id="{391489EC-1656-4775-8382-CA6ABFC4D156}"/>
              </a:ext>
            </a:extLst>
          </p:cNvPr>
          <p:cNvSpPr>
            <a:spLocks noGrp="1"/>
          </p:cNvSpPr>
          <p:nvPr>
            <p:ph type="sldNum" sz="quarter" idx="12"/>
          </p:nvPr>
        </p:nvSpPr>
        <p:spPr>
          <a:xfrm>
            <a:off x="11518900" y="6581978"/>
            <a:ext cx="373062" cy="206104"/>
          </a:xfrm>
        </p:spPr>
        <p:txBody>
          <a:bodyPr anchor="ctr">
            <a:normAutofit/>
          </a:bodyPr>
          <a:lstStyle/>
          <a:p>
            <a:pPr rtl="0">
              <a:lnSpc>
                <a:spcPct val="90000"/>
              </a:lnSpc>
              <a:spcAft>
                <a:spcPts val="600"/>
              </a:spcAft>
            </a:pPr>
            <a:fld id="{03DC2DEF-D2FE-4B45-ABA4-9F153FD1C98A}" type="slidenum">
              <a:rPr lang="es-ES" sz="800" noProof="0" smtClean="0"/>
              <a:pPr rtl="0">
                <a:lnSpc>
                  <a:spcPct val="90000"/>
                </a:lnSpc>
                <a:spcAft>
                  <a:spcPts val="600"/>
                </a:spcAft>
              </a:pPr>
              <a:t>9</a:t>
            </a:fld>
            <a:endParaRPr lang="es-ES" sz="800" noProof="0"/>
          </a:p>
        </p:txBody>
      </p:sp>
      <p:pic>
        <p:nvPicPr>
          <p:cNvPr id="6" name="Imagen 5">
            <a:extLst>
              <a:ext uri="{FF2B5EF4-FFF2-40B4-BE49-F238E27FC236}">
                <a16:creationId xmlns:a16="http://schemas.microsoft.com/office/drawing/2014/main" id="{3E56B9A4-C42F-4378-A3D8-2AA52B27497C}"/>
              </a:ext>
            </a:extLst>
          </p:cNvPr>
          <p:cNvPicPr>
            <a:picLocks noChangeAspect="1"/>
          </p:cNvPicPr>
          <p:nvPr/>
        </p:nvPicPr>
        <p:blipFill>
          <a:blip r:embed="rId2"/>
          <a:stretch>
            <a:fillRect/>
          </a:stretch>
        </p:blipFill>
        <p:spPr>
          <a:xfrm>
            <a:off x="199650" y="2752152"/>
            <a:ext cx="10974332" cy="4105848"/>
          </a:xfrm>
          <a:prstGeom prst="rect">
            <a:avLst/>
          </a:prstGeom>
        </p:spPr>
      </p:pic>
    </p:spTree>
    <p:extLst>
      <p:ext uri="{BB962C8B-B14F-4D97-AF65-F5344CB8AC3E}">
        <p14:creationId xmlns:p14="http://schemas.microsoft.com/office/powerpoint/2010/main" val="3597332557"/>
      </p:ext>
    </p:extLst>
  </p:cSld>
  <p:clrMapOvr>
    <a:masterClrMapping/>
  </p:clrMapOvr>
</p:sld>
</file>

<file path=ppt/theme/theme1.xml><?xml version="1.0" encoding="utf-8"?>
<a:theme xmlns:a="http://schemas.openxmlformats.org/drawingml/2006/main" name="Tema de Offic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2571106_TF34126823.potx" id="{F73BBA1C-8B56-412D-A0D8-81E360A69323}" vid="{145DECCC-6CBD-4505-B46C-DE924EE842A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la oficin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750</Words>
  <Application>Microsoft Office PowerPoint</Application>
  <PresentationFormat>Panorámica</PresentationFormat>
  <Paragraphs>60</Paragraphs>
  <Slides>12</Slides>
  <Notes>1</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12</vt:i4>
      </vt:variant>
    </vt:vector>
  </HeadingPairs>
  <TitlesOfParts>
    <vt:vector size="16" baseType="lpstr">
      <vt:lpstr>Arial</vt:lpstr>
      <vt:lpstr>Calibri</vt:lpstr>
      <vt:lpstr>Calibri Light</vt:lpstr>
      <vt:lpstr>Tema de Office</vt:lpstr>
      <vt:lpstr>Analysis of Mexico City's Venues</vt:lpstr>
      <vt:lpstr>Introduction</vt:lpstr>
      <vt:lpstr>Data</vt:lpstr>
      <vt:lpstr>Methodology</vt:lpstr>
      <vt:lpstr>Methodology</vt:lpstr>
      <vt:lpstr>Methodology</vt:lpstr>
      <vt:lpstr>Clustering: Elbow’s method</vt:lpstr>
      <vt:lpstr>Clustering: with k=3</vt:lpstr>
      <vt:lpstr>Results</vt:lpstr>
      <vt:lpstr>Results</vt:lpstr>
      <vt:lpstr>Discussions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Mexico City's Venues</dc:title>
  <dc:creator>Marco Antonio Xoca Orozco</dc:creator>
  <cp:lastModifiedBy>Marco Antonio Xoca Orozco</cp:lastModifiedBy>
  <cp:revision>1</cp:revision>
  <dcterms:created xsi:type="dcterms:W3CDTF">2020-12-14T21:36:17Z</dcterms:created>
  <dcterms:modified xsi:type="dcterms:W3CDTF">2020-12-14T21:37:55Z</dcterms:modified>
</cp:coreProperties>
</file>

<file path=docProps/thumbnail.jpeg>
</file>